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260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6" r:id="rId12"/>
    <p:sldId id="274" r:id="rId13"/>
    <p:sldId id="275" r:id="rId14"/>
    <p:sldId id="277" r:id="rId15"/>
    <p:sldId id="287" r:id="rId16"/>
    <p:sldId id="289" r:id="rId17"/>
    <p:sldId id="279" r:id="rId18"/>
    <p:sldId id="280" r:id="rId19"/>
    <p:sldId id="283" r:id="rId20"/>
    <p:sldId id="284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B99BA-747D-56E9-2405-14B25315DA66}" v="2" dt="2023-10-05T12:00:21.873"/>
    <p1510:client id="{EA5CBC91-0417-452F-B4C3-60843E3D08C2}" v="14" dt="2023-09-25T13:04:24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Woodruff" userId="S::bustwo@leeds.ac.uk::f32380c9-1bc4-4a3b-8625-02184807e3c5" providerId="AD" clId="Web-{4DFB99BA-747D-56E9-2405-14B25315DA66}"/>
    <pc:docChg chg="modSld">
      <pc:chgData name="Tom Woodruff" userId="S::bustwo@leeds.ac.uk::f32380c9-1bc4-4a3b-8625-02184807e3c5" providerId="AD" clId="Web-{4DFB99BA-747D-56E9-2405-14B25315DA66}" dt="2023-10-05T12:00:21.873" v="1" actId="1076"/>
      <pc:docMkLst>
        <pc:docMk/>
      </pc:docMkLst>
      <pc:sldChg chg="modSp">
        <pc:chgData name="Tom Woodruff" userId="S::bustwo@leeds.ac.uk::f32380c9-1bc4-4a3b-8625-02184807e3c5" providerId="AD" clId="Web-{4DFB99BA-747D-56E9-2405-14B25315DA66}" dt="2023-10-05T11:58:55.274" v="0" actId="1076"/>
        <pc:sldMkLst>
          <pc:docMk/>
          <pc:sldMk cId="2910108339" sldId="277"/>
        </pc:sldMkLst>
        <pc:spChg chg="mod">
          <ac:chgData name="Tom Woodruff" userId="S::bustwo@leeds.ac.uk::f32380c9-1bc4-4a3b-8625-02184807e3c5" providerId="AD" clId="Web-{4DFB99BA-747D-56E9-2405-14B25315DA66}" dt="2023-10-05T11:58:55.274" v="0" actId="1076"/>
          <ac:spMkLst>
            <pc:docMk/>
            <pc:sldMk cId="2910108339" sldId="277"/>
            <ac:spMk id="10" creationId="{099B7216-C5D4-D765-E671-FE2399778815}"/>
          </ac:spMkLst>
        </pc:spChg>
      </pc:sldChg>
      <pc:sldChg chg="modSp">
        <pc:chgData name="Tom Woodruff" userId="S::bustwo@leeds.ac.uk::f32380c9-1bc4-4a3b-8625-02184807e3c5" providerId="AD" clId="Web-{4DFB99BA-747D-56E9-2405-14B25315DA66}" dt="2023-10-05T12:00:21.873" v="1" actId="1076"/>
        <pc:sldMkLst>
          <pc:docMk/>
          <pc:sldMk cId="2223629445" sldId="279"/>
        </pc:sldMkLst>
        <pc:spChg chg="mod">
          <ac:chgData name="Tom Woodruff" userId="S::bustwo@leeds.ac.uk::f32380c9-1bc4-4a3b-8625-02184807e3c5" providerId="AD" clId="Web-{4DFB99BA-747D-56E9-2405-14B25315DA66}" dt="2023-10-05T12:00:21.873" v="1" actId="1076"/>
          <ac:spMkLst>
            <pc:docMk/>
            <pc:sldMk cId="2223629445" sldId="279"/>
            <ac:spMk id="6" creationId="{C1A2095B-10A5-885C-5F0C-CB448B7C8A41}"/>
          </ac:spMkLst>
        </pc:spChg>
      </pc:sldChg>
    </pc:docChg>
  </pc:docChgLst>
  <pc:docChgLst>
    <pc:chgData name="Mark Hackney" userId="4eeb5274-9347-416d-91e7-6df3a9b94c64" providerId="ADAL" clId="{EA5CBC91-0417-452F-B4C3-60843E3D08C2}"/>
    <pc:docChg chg="undo custSel addSld delSld modSld sldOrd modMainMaster">
      <pc:chgData name="Mark Hackney" userId="4eeb5274-9347-416d-91e7-6df3a9b94c64" providerId="ADAL" clId="{EA5CBC91-0417-452F-B4C3-60843E3D08C2}" dt="2023-09-26T13:47:10.394" v="345" actId="113"/>
      <pc:docMkLst>
        <pc:docMk/>
      </pc:docMkLst>
      <pc:sldChg chg="del">
        <pc:chgData name="Mark Hackney" userId="4eeb5274-9347-416d-91e7-6df3a9b94c64" providerId="ADAL" clId="{EA5CBC91-0417-452F-B4C3-60843E3D08C2}" dt="2023-09-25T12:55:48.197" v="218" actId="47"/>
        <pc:sldMkLst>
          <pc:docMk/>
          <pc:sldMk cId="2807995018" sldId="256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1617208663" sldId="260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649958687" sldId="262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3123411" sldId="265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785275332" sldId="266"/>
        </pc:sldMkLst>
      </pc:sldChg>
      <pc:sldChg chg="modSp mod modTransition">
        <pc:chgData name="Mark Hackney" userId="4eeb5274-9347-416d-91e7-6df3a9b94c64" providerId="ADAL" clId="{EA5CBC91-0417-452F-B4C3-60843E3D08C2}" dt="2023-09-25T13:04:24.860" v="331"/>
        <pc:sldMkLst>
          <pc:docMk/>
          <pc:sldMk cId="4199301165" sldId="267"/>
        </pc:sldMkLst>
        <pc:spChg chg="mod">
          <ac:chgData name="Mark Hackney" userId="4eeb5274-9347-416d-91e7-6df3a9b94c64" providerId="ADAL" clId="{EA5CBC91-0417-452F-B4C3-60843E3D08C2}" dt="2023-09-25T13:02:33.208" v="323" actId="1076"/>
          <ac:spMkLst>
            <pc:docMk/>
            <pc:sldMk cId="4199301165" sldId="267"/>
            <ac:spMk id="4" creationId="{81D9F821-9F09-AD73-862D-FE7C7A5F6E99}"/>
          </ac:spMkLst>
        </pc:spChg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2946476543" sldId="268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722645439" sldId="269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1475366160" sldId="270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2381871853" sldId="271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2291348964" sldId="272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1221630947" sldId="274"/>
        </pc:sldMkLst>
      </pc:sldChg>
      <pc:sldChg chg="addSp delSp modSp mod modTransition">
        <pc:chgData name="Mark Hackney" userId="4eeb5274-9347-416d-91e7-6df3a9b94c64" providerId="ADAL" clId="{EA5CBC91-0417-452F-B4C3-60843E3D08C2}" dt="2023-09-26T13:46:49.130" v="339" actId="113"/>
        <pc:sldMkLst>
          <pc:docMk/>
          <pc:sldMk cId="3782685550" sldId="275"/>
        </pc:sldMkLst>
        <pc:spChg chg="mod">
          <ac:chgData name="Mark Hackney" userId="4eeb5274-9347-416d-91e7-6df3a9b94c64" providerId="ADAL" clId="{EA5CBC91-0417-452F-B4C3-60843E3D08C2}" dt="2023-09-26T13:46:49.130" v="339" actId="113"/>
          <ac:spMkLst>
            <pc:docMk/>
            <pc:sldMk cId="3782685550" sldId="275"/>
            <ac:spMk id="2" creationId="{4447ECE3-43A9-BA8A-8789-C39B0D7DF06B}"/>
          </ac:spMkLst>
        </pc:spChg>
        <pc:spChg chg="add del mod">
          <ac:chgData name="Mark Hackney" userId="4eeb5274-9347-416d-91e7-6df3a9b94c64" providerId="ADAL" clId="{EA5CBC91-0417-452F-B4C3-60843E3D08C2}" dt="2023-09-25T13:04:09.961" v="327" actId="478"/>
          <ac:spMkLst>
            <pc:docMk/>
            <pc:sldMk cId="3782685550" sldId="275"/>
            <ac:spMk id="5" creationId="{0ED72E53-95E6-3ABE-7573-3808B8A3B8B5}"/>
          </ac:spMkLst>
        </pc:spChg>
      </pc:sldChg>
      <pc:sldChg chg="modSp mod modTransition">
        <pc:chgData name="Mark Hackney" userId="4eeb5274-9347-416d-91e7-6df3a9b94c64" providerId="ADAL" clId="{EA5CBC91-0417-452F-B4C3-60843E3D08C2}" dt="2023-09-26T13:47:10.394" v="345" actId="113"/>
        <pc:sldMkLst>
          <pc:docMk/>
          <pc:sldMk cId="828628101" sldId="276"/>
        </pc:sldMkLst>
        <pc:spChg chg="mod">
          <ac:chgData name="Mark Hackney" userId="4eeb5274-9347-416d-91e7-6df3a9b94c64" providerId="ADAL" clId="{EA5CBC91-0417-452F-B4C3-60843E3D08C2}" dt="2023-09-26T13:47:10.394" v="345" actId="113"/>
          <ac:spMkLst>
            <pc:docMk/>
            <pc:sldMk cId="828628101" sldId="276"/>
            <ac:spMk id="2" creationId="{4447ECE3-43A9-BA8A-8789-C39B0D7DF06B}"/>
          </ac:spMkLst>
        </pc:spChg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2910108339" sldId="277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2223629445" sldId="279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1826929899" sldId="280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941796797" sldId="281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2388095255" sldId="283"/>
        </pc:sldMkLst>
      </pc:sldChg>
      <pc:sldChg chg="modTransition">
        <pc:chgData name="Mark Hackney" userId="4eeb5274-9347-416d-91e7-6df3a9b94c64" providerId="ADAL" clId="{EA5CBC91-0417-452F-B4C3-60843E3D08C2}" dt="2023-09-25T13:04:24.860" v="331"/>
        <pc:sldMkLst>
          <pc:docMk/>
          <pc:sldMk cId="3552498697" sldId="284"/>
        </pc:sldMkLst>
      </pc:sldChg>
      <pc:sldChg chg="del">
        <pc:chgData name="Mark Hackney" userId="4eeb5274-9347-416d-91e7-6df3a9b94c64" providerId="ADAL" clId="{EA5CBC91-0417-452F-B4C3-60843E3D08C2}" dt="2023-09-25T12:45:41.443" v="1" actId="47"/>
        <pc:sldMkLst>
          <pc:docMk/>
          <pc:sldMk cId="1528142379" sldId="285"/>
        </pc:sldMkLst>
      </pc:sldChg>
      <pc:sldChg chg="add del">
        <pc:chgData name="Mark Hackney" userId="4eeb5274-9347-416d-91e7-6df3a9b94c64" providerId="ADAL" clId="{EA5CBC91-0417-452F-B4C3-60843E3D08C2}" dt="2023-09-25T12:54:38.997" v="216" actId="47"/>
        <pc:sldMkLst>
          <pc:docMk/>
          <pc:sldMk cId="669007604" sldId="286"/>
        </pc:sldMkLst>
      </pc:sldChg>
      <pc:sldChg chg="addSp delSp modSp add mod modTransition">
        <pc:chgData name="Mark Hackney" userId="4eeb5274-9347-416d-91e7-6df3a9b94c64" providerId="ADAL" clId="{EA5CBC91-0417-452F-B4C3-60843E3D08C2}" dt="2023-09-26T13:43:15.885" v="334" actId="1076"/>
        <pc:sldMkLst>
          <pc:docMk/>
          <pc:sldMk cId="1215914370" sldId="287"/>
        </pc:sldMkLst>
        <pc:spChg chg="mod">
          <ac:chgData name="Mark Hackney" userId="4eeb5274-9347-416d-91e7-6df3a9b94c64" providerId="ADAL" clId="{EA5CBC91-0417-452F-B4C3-60843E3D08C2}" dt="2023-09-25T12:46:48.458" v="21" actId="20577"/>
          <ac:spMkLst>
            <pc:docMk/>
            <pc:sldMk cId="1215914370" sldId="287"/>
            <ac:spMk id="2" creationId="{4447ECE3-43A9-BA8A-8789-C39B0D7DF06B}"/>
          </ac:spMkLst>
        </pc:spChg>
        <pc:spChg chg="del">
          <ac:chgData name="Mark Hackney" userId="4eeb5274-9347-416d-91e7-6df3a9b94c64" providerId="ADAL" clId="{EA5CBC91-0417-452F-B4C3-60843E3D08C2}" dt="2023-09-25T12:45:55.371" v="3" actId="478"/>
          <ac:spMkLst>
            <pc:docMk/>
            <pc:sldMk cId="1215914370" sldId="287"/>
            <ac:spMk id="5" creationId="{6B0799FF-0E1A-4314-87FC-CA982DFA5FD3}"/>
          </ac:spMkLst>
        </pc:spChg>
        <pc:spChg chg="add mod">
          <ac:chgData name="Mark Hackney" userId="4eeb5274-9347-416d-91e7-6df3a9b94c64" providerId="ADAL" clId="{EA5CBC91-0417-452F-B4C3-60843E3D08C2}" dt="2023-09-25T12:50:15.981" v="62" actId="404"/>
          <ac:spMkLst>
            <pc:docMk/>
            <pc:sldMk cId="1215914370" sldId="287"/>
            <ac:spMk id="6" creationId="{147AE421-C0D1-8C0F-2AB2-BB75B012E6E8}"/>
          </ac:spMkLst>
        </pc:spChg>
        <pc:spChg chg="del">
          <ac:chgData name="Mark Hackney" userId="4eeb5274-9347-416d-91e7-6df3a9b94c64" providerId="ADAL" clId="{EA5CBC91-0417-452F-B4C3-60843E3D08C2}" dt="2023-09-25T12:46:02.199" v="9" actId="478"/>
          <ac:spMkLst>
            <pc:docMk/>
            <pc:sldMk cId="1215914370" sldId="287"/>
            <ac:spMk id="10" creationId="{099B7216-C5D4-D765-E671-FE2399778815}"/>
          </ac:spMkLst>
        </pc:spChg>
        <pc:spChg chg="del mod">
          <ac:chgData name="Mark Hackney" userId="4eeb5274-9347-416d-91e7-6df3a9b94c64" providerId="ADAL" clId="{EA5CBC91-0417-452F-B4C3-60843E3D08C2}" dt="2023-09-25T12:45:59.547" v="7" actId="478"/>
          <ac:spMkLst>
            <pc:docMk/>
            <pc:sldMk cId="1215914370" sldId="287"/>
            <ac:spMk id="11" creationId="{8D38EFB4-3DBD-DD61-6FA8-1E7345C0457B}"/>
          </ac:spMkLst>
        </pc:spChg>
        <pc:spChg chg="add mod">
          <ac:chgData name="Mark Hackney" userId="4eeb5274-9347-416d-91e7-6df3a9b94c64" providerId="ADAL" clId="{EA5CBC91-0417-452F-B4C3-60843E3D08C2}" dt="2023-09-26T13:43:08.628" v="333" actId="1076"/>
          <ac:spMkLst>
            <pc:docMk/>
            <pc:sldMk cId="1215914370" sldId="287"/>
            <ac:spMk id="12" creationId="{88FB0800-B320-1934-CA4E-2ACA081EB5F0}"/>
          </ac:spMkLst>
        </pc:spChg>
        <pc:spChg chg="add mod">
          <ac:chgData name="Mark Hackney" userId="4eeb5274-9347-416d-91e7-6df3a9b94c64" providerId="ADAL" clId="{EA5CBC91-0417-452F-B4C3-60843E3D08C2}" dt="2023-09-26T13:43:15.885" v="334" actId="1076"/>
          <ac:spMkLst>
            <pc:docMk/>
            <pc:sldMk cId="1215914370" sldId="287"/>
            <ac:spMk id="17" creationId="{A71B931D-5279-91C7-283D-792E75150F08}"/>
          </ac:spMkLst>
        </pc:spChg>
        <pc:spChg chg="del">
          <ac:chgData name="Mark Hackney" userId="4eeb5274-9347-416d-91e7-6df3a9b94c64" providerId="ADAL" clId="{EA5CBC91-0417-452F-B4C3-60843E3D08C2}" dt="2023-09-25T12:46:00.634" v="8" actId="478"/>
          <ac:spMkLst>
            <pc:docMk/>
            <pc:sldMk cId="1215914370" sldId="287"/>
            <ac:spMk id="18" creationId="{A67EE5B6-B8B8-3772-9924-CDEE195F5749}"/>
          </ac:spMkLst>
        </pc:spChg>
        <pc:picChg chg="del">
          <ac:chgData name="Mark Hackney" userId="4eeb5274-9347-416d-91e7-6df3a9b94c64" providerId="ADAL" clId="{EA5CBC91-0417-452F-B4C3-60843E3D08C2}" dt="2023-09-25T12:45:57.082" v="5" actId="478"/>
          <ac:picMkLst>
            <pc:docMk/>
            <pc:sldMk cId="1215914370" sldId="287"/>
            <ac:picMk id="7" creationId="{4C245C86-179F-7057-0ACA-84EEC0D178BF}"/>
          </ac:picMkLst>
        </pc:picChg>
        <pc:picChg chg="add mod">
          <ac:chgData name="Mark Hackney" userId="4eeb5274-9347-416d-91e7-6df3a9b94c64" providerId="ADAL" clId="{EA5CBC91-0417-452F-B4C3-60843E3D08C2}" dt="2023-09-25T12:50:47.634" v="68" actId="1076"/>
          <ac:picMkLst>
            <pc:docMk/>
            <pc:sldMk cId="1215914370" sldId="287"/>
            <ac:picMk id="8" creationId="{54E77721-A102-14DD-FD98-8DD13425DB95}"/>
          </ac:picMkLst>
        </pc:picChg>
        <pc:picChg chg="del">
          <ac:chgData name="Mark Hackney" userId="4eeb5274-9347-416d-91e7-6df3a9b94c64" providerId="ADAL" clId="{EA5CBC91-0417-452F-B4C3-60843E3D08C2}" dt="2023-09-25T12:45:56.185" v="4" actId="478"/>
          <ac:picMkLst>
            <pc:docMk/>
            <pc:sldMk cId="1215914370" sldId="287"/>
            <ac:picMk id="9" creationId="{CFDF9E74-C572-EEEF-1FD1-9B7307841083}"/>
          </ac:picMkLst>
        </pc:picChg>
        <pc:picChg chg="add mod ord">
          <ac:chgData name="Mark Hackney" userId="4eeb5274-9347-416d-91e7-6df3a9b94c64" providerId="ADAL" clId="{EA5CBC91-0417-452F-B4C3-60843E3D08C2}" dt="2023-09-25T12:50:32.887" v="66" actId="1076"/>
          <ac:picMkLst>
            <pc:docMk/>
            <pc:sldMk cId="1215914370" sldId="287"/>
            <ac:picMk id="14" creationId="{B1ED6E2C-8F61-32D0-C437-0F9EE1D77C12}"/>
          </ac:picMkLst>
        </pc:picChg>
        <pc:picChg chg="add del mod">
          <ac:chgData name="Mark Hackney" userId="4eeb5274-9347-416d-91e7-6df3a9b94c64" providerId="ADAL" clId="{EA5CBC91-0417-452F-B4C3-60843E3D08C2}" dt="2023-09-25T12:51:58.906" v="72" actId="22"/>
          <ac:picMkLst>
            <pc:docMk/>
            <pc:sldMk cId="1215914370" sldId="287"/>
            <ac:picMk id="16" creationId="{C67DACDE-4EEE-6B55-C76C-84F6A34ACFA0}"/>
          </ac:picMkLst>
        </pc:picChg>
      </pc:sldChg>
      <pc:sldChg chg="delSp modSp add del mod modTransition">
        <pc:chgData name="Mark Hackney" userId="4eeb5274-9347-416d-91e7-6df3a9b94c64" providerId="ADAL" clId="{EA5CBC91-0417-452F-B4C3-60843E3D08C2}" dt="2023-09-25T13:05:06.730" v="332" actId="47"/>
        <pc:sldMkLst>
          <pc:docMk/>
          <pc:sldMk cId="3127347025" sldId="288"/>
        </pc:sldMkLst>
        <pc:picChg chg="del mod">
          <ac:chgData name="Mark Hackney" userId="4eeb5274-9347-416d-91e7-6df3a9b94c64" providerId="ADAL" clId="{EA5CBC91-0417-452F-B4C3-60843E3D08C2}" dt="2023-09-25T12:58:06.270" v="241" actId="21"/>
          <ac:picMkLst>
            <pc:docMk/>
            <pc:sldMk cId="3127347025" sldId="288"/>
            <ac:picMk id="6" creationId="{E9EE0F81-8616-07A8-3A6B-EC6853AD38CF}"/>
          </ac:picMkLst>
        </pc:picChg>
      </pc:sldChg>
      <pc:sldChg chg="addSp delSp modSp add mod ord modTransition">
        <pc:chgData name="Mark Hackney" userId="4eeb5274-9347-416d-91e7-6df3a9b94c64" providerId="ADAL" clId="{EA5CBC91-0417-452F-B4C3-60843E3D08C2}" dt="2023-09-26T13:46:20.464" v="337" actId="14861"/>
        <pc:sldMkLst>
          <pc:docMk/>
          <pc:sldMk cId="2678248013" sldId="289"/>
        </pc:sldMkLst>
        <pc:spChg chg="mod">
          <ac:chgData name="Mark Hackney" userId="4eeb5274-9347-416d-91e7-6df3a9b94c64" providerId="ADAL" clId="{EA5CBC91-0417-452F-B4C3-60843E3D08C2}" dt="2023-09-25T12:56:38.954" v="225" actId="20577"/>
          <ac:spMkLst>
            <pc:docMk/>
            <pc:sldMk cId="2678248013" sldId="289"/>
            <ac:spMk id="2" creationId="{4447ECE3-43A9-BA8A-8789-C39B0D7DF06B}"/>
          </ac:spMkLst>
        </pc:spChg>
        <pc:spChg chg="mod">
          <ac:chgData name="Mark Hackney" userId="4eeb5274-9347-416d-91e7-6df3a9b94c64" providerId="ADAL" clId="{EA5CBC91-0417-452F-B4C3-60843E3D08C2}" dt="2023-09-25T12:56:43.703" v="226" actId="1076"/>
          <ac:spMkLst>
            <pc:docMk/>
            <pc:sldMk cId="2678248013" sldId="289"/>
            <ac:spMk id="4" creationId="{81D9F821-9F09-AD73-862D-FE7C7A5F6E99}"/>
          </ac:spMkLst>
        </pc:spChg>
        <pc:spChg chg="del">
          <ac:chgData name="Mark Hackney" userId="4eeb5274-9347-416d-91e7-6df3a9b94c64" providerId="ADAL" clId="{EA5CBC91-0417-452F-B4C3-60843E3D08C2}" dt="2023-09-25T12:57:30.009" v="233" actId="478"/>
          <ac:spMkLst>
            <pc:docMk/>
            <pc:sldMk cId="2678248013" sldId="289"/>
            <ac:spMk id="5" creationId="{6B0799FF-0E1A-4314-87FC-CA982DFA5FD3}"/>
          </ac:spMkLst>
        </pc:spChg>
        <pc:spChg chg="del">
          <ac:chgData name="Mark Hackney" userId="4eeb5274-9347-416d-91e7-6df3a9b94c64" providerId="ADAL" clId="{EA5CBC91-0417-452F-B4C3-60843E3D08C2}" dt="2023-09-25T12:57:38.889" v="239" actId="478"/>
          <ac:spMkLst>
            <pc:docMk/>
            <pc:sldMk cId="2678248013" sldId="289"/>
            <ac:spMk id="10" creationId="{099B7216-C5D4-D765-E671-FE2399778815}"/>
          </ac:spMkLst>
        </pc:spChg>
        <pc:spChg chg="del">
          <ac:chgData name="Mark Hackney" userId="4eeb5274-9347-416d-91e7-6df3a9b94c64" providerId="ADAL" clId="{EA5CBC91-0417-452F-B4C3-60843E3D08C2}" dt="2023-09-25T12:57:36.057" v="237" actId="478"/>
          <ac:spMkLst>
            <pc:docMk/>
            <pc:sldMk cId="2678248013" sldId="289"/>
            <ac:spMk id="11" creationId="{8D38EFB4-3DBD-DD61-6FA8-1E7345C0457B}"/>
          </ac:spMkLst>
        </pc:spChg>
        <pc:spChg chg="add mod">
          <ac:chgData name="Mark Hackney" userId="4eeb5274-9347-416d-91e7-6df3a9b94c64" providerId="ADAL" clId="{EA5CBC91-0417-452F-B4C3-60843E3D08C2}" dt="2023-09-26T13:46:20.464" v="337" actId="14861"/>
          <ac:spMkLst>
            <pc:docMk/>
            <pc:sldMk cId="2678248013" sldId="289"/>
            <ac:spMk id="12" creationId="{5F14645E-EB14-7610-0F48-E35FE3B6D6AC}"/>
          </ac:spMkLst>
        </pc:spChg>
        <pc:spChg chg="add mod">
          <ac:chgData name="Mark Hackney" userId="4eeb5274-9347-416d-91e7-6df3a9b94c64" providerId="ADAL" clId="{EA5CBC91-0417-452F-B4C3-60843E3D08C2}" dt="2023-09-25T13:01:25.967" v="320" actId="1076"/>
          <ac:spMkLst>
            <pc:docMk/>
            <pc:sldMk cId="2678248013" sldId="289"/>
            <ac:spMk id="13" creationId="{EA516315-FDE2-A011-CADC-E8D4A2BEDF94}"/>
          </ac:spMkLst>
        </pc:spChg>
        <pc:spChg chg="del">
          <ac:chgData name="Mark Hackney" userId="4eeb5274-9347-416d-91e7-6df3a9b94c64" providerId="ADAL" clId="{EA5CBC91-0417-452F-B4C3-60843E3D08C2}" dt="2023-09-25T12:57:37.033" v="238" actId="478"/>
          <ac:spMkLst>
            <pc:docMk/>
            <pc:sldMk cId="2678248013" sldId="289"/>
            <ac:spMk id="18" creationId="{A67EE5B6-B8B8-3772-9924-CDEE195F5749}"/>
          </ac:spMkLst>
        </pc:spChg>
        <pc:picChg chg="add mod ord">
          <ac:chgData name="Mark Hackney" userId="4eeb5274-9347-416d-91e7-6df3a9b94c64" providerId="ADAL" clId="{EA5CBC91-0417-452F-B4C3-60843E3D08C2}" dt="2023-09-25T13:00:49.211" v="309" actId="14861"/>
          <ac:picMkLst>
            <pc:docMk/>
            <pc:sldMk cId="2678248013" sldId="289"/>
            <ac:picMk id="6" creationId="{B7065F90-EB78-E7C8-8CF2-64113E7DC25B}"/>
          </ac:picMkLst>
        </pc:picChg>
        <pc:picChg chg="del">
          <ac:chgData name="Mark Hackney" userId="4eeb5274-9347-416d-91e7-6df3a9b94c64" providerId="ADAL" clId="{EA5CBC91-0417-452F-B4C3-60843E3D08C2}" dt="2023-09-25T12:57:33.863" v="236" actId="478"/>
          <ac:picMkLst>
            <pc:docMk/>
            <pc:sldMk cId="2678248013" sldId="289"/>
            <ac:picMk id="7" creationId="{4C245C86-179F-7057-0ACA-84EEC0D178BF}"/>
          </ac:picMkLst>
        </pc:picChg>
        <pc:picChg chg="add mod">
          <ac:chgData name="Mark Hackney" userId="4eeb5274-9347-416d-91e7-6df3a9b94c64" providerId="ADAL" clId="{EA5CBC91-0417-452F-B4C3-60843E3D08C2}" dt="2023-09-25T13:01:30.826" v="321" actId="1076"/>
          <ac:picMkLst>
            <pc:docMk/>
            <pc:sldMk cId="2678248013" sldId="289"/>
            <ac:picMk id="8" creationId="{F7001DEF-751A-71C3-9A07-68BD1E3B6855}"/>
          </ac:picMkLst>
        </pc:picChg>
        <pc:picChg chg="del">
          <ac:chgData name="Mark Hackney" userId="4eeb5274-9347-416d-91e7-6df3a9b94c64" providerId="ADAL" clId="{EA5CBC91-0417-452F-B4C3-60843E3D08C2}" dt="2023-09-25T12:57:12.969" v="227" actId="478"/>
          <ac:picMkLst>
            <pc:docMk/>
            <pc:sldMk cId="2678248013" sldId="289"/>
            <ac:picMk id="9" creationId="{CFDF9E74-C572-EEEF-1FD1-9B7307841083}"/>
          </ac:picMkLst>
        </pc:picChg>
      </pc:sldChg>
      <pc:sldMasterChg chg="modTransition delSldLayout modSldLayout">
        <pc:chgData name="Mark Hackney" userId="4eeb5274-9347-416d-91e7-6df3a9b94c64" providerId="ADAL" clId="{EA5CBC91-0417-452F-B4C3-60843E3D08C2}" dt="2023-09-25T13:05:06.730" v="332" actId="47"/>
        <pc:sldMasterMkLst>
          <pc:docMk/>
          <pc:sldMasterMk cId="830095653" sldId="2147483648"/>
        </pc:sldMasterMkLst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3577438687" sldId="2147483649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1666957306" sldId="2147483650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1260747587" sldId="2147483651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1783729488" sldId="2147483654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1796340391" sldId="2147483655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1095773073" sldId="2147483656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843466000" sldId="2147483657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2046422883" sldId="2147483658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2558604939" sldId="2147483659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2011234638" sldId="2147483660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2174246545" sldId="2147483661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3153092751" sldId="2147483662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2331287189" sldId="2147483663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2702356037" sldId="2147483664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1384856464" sldId="2147483665"/>
          </pc:sldLayoutMkLst>
        </pc:sldLayoutChg>
        <pc:sldLayoutChg chg="modTransition">
          <pc:chgData name="Mark Hackney" userId="4eeb5274-9347-416d-91e7-6df3a9b94c64" providerId="ADAL" clId="{EA5CBC91-0417-452F-B4C3-60843E3D08C2}" dt="2023-09-25T13:04:24.860" v="331"/>
          <pc:sldLayoutMkLst>
            <pc:docMk/>
            <pc:sldMasterMk cId="830095653" sldId="2147483648"/>
            <pc:sldLayoutMk cId="1779675809" sldId="2147483666"/>
          </pc:sldLayoutMkLst>
        </pc:sldLayoutChg>
        <pc:sldLayoutChg chg="del modTransition">
          <pc:chgData name="Mark Hackney" userId="4eeb5274-9347-416d-91e7-6df3a9b94c64" providerId="ADAL" clId="{EA5CBC91-0417-452F-B4C3-60843E3D08C2}" dt="2023-09-25T13:05:06.730" v="332" actId="47"/>
          <pc:sldLayoutMkLst>
            <pc:docMk/>
            <pc:sldMasterMk cId="830095653" sldId="2147483648"/>
            <pc:sldLayoutMk cId="3551600414" sldId="21474836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A1AA6E-3A16-6470-2C8E-3E52B880DD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57AE2-60A0-5D25-1F04-E404034101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6737D-E66D-4ED9-8BDD-8AE0B5B6051F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F038E-3A03-3714-E75C-61D19049C6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08D48-955E-8483-D107-3EFA342EBA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C222-FDC8-453D-861C-AA999D1D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5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68AC-FD13-49EA-ACEC-27A60FBF89D4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BD2AA-7C5C-4166-A101-2BB874D6E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3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63C-608D-13B5-1D2F-79AF21D72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145" y="1600200"/>
            <a:ext cx="4249742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946EB-A0AB-A529-4A80-84180658C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145" y="5257801"/>
            <a:ext cx="4249742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F5BA45-2791-F94F-2D79-AC6960FF2A7A}"/>
              </a:ext>
            </a:extLst>
          </p:cNvPr>
          <p:cNvSpPr/>
          <p:nvPr userDrawn="1"/>
        </p:nvSpPr>
        <p:spPr>
          <a:xfrm>
            <a:off x="460145" y="4996987"/>
            <a:ext cx="379415" cy="95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5DB5E7-A5DC-0649-DEE8-9767FAFA4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976" y="419101"/>
            <a:ext cx="1244599" cy="937958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E7D668-7C05-DD07-613B-3C562B3D4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14" y="6108447"/>
            <a:ext cx="2735943" cy="355244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ADF892-5AAB-7CB8-9039-88099EF430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59365" y="0"/>
            <a:ext cx="4084634" cy="6858000"/>
          </a:xfrm>
          <a:custGeom>
            <a:avLst/>
            <a:gdLst>
              <a:gd name="connsiteX0" fmla="*/ 845572 w 4084634"/>
              <a:gd name="connsiteY0" fmla="*/ 0 h 6858000"/>
              <a:gd name="connsiteX1" fmla="*/ 4084634 w 4084634"/>
              <a:gd name="connsiteY1" fmla="*/ 0 h 6858000"/>
              <a:gd name="connsiteX2" fmla="*/ 4084634 w 4084634"/>
              <a:gd name="connsiteY2" fmla="*/ 6858000 h 6858000"/>
              <a:gd name="connsiteX3" fmla="*/ 806416 w 4084634"/>
              <a:gd name="connsiteY3" fmla="*/ 6858000 h 6858000"/>
              <a:gd name="connsiteX4" fmla="*/ 722120 w 4084634"/>
              <a:gd name="connsiteY4" fmla="*/ 6693952 h 6858000"/>
              <a:gd name="connsiteX5" fmla="*/ 0 w 4084634"/>
              <a:gd name="connsiteY5" fmla="*/ 3467100 h 6858000"/>
              <a:gd name="connsiteX6" fmla="*/ 722120 w 4084634"/>
              <a:gd name="connsiteY6" fmla="*/ 2402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634" h="6858000">
                <a:moveTo>
                  <a:pt x="845572" y="0"/>
                </a:moveTo>
                <a:lnTo>
                  <a:pt x="4084634" y="0"/>
                </a:lnTo>
                <a:lnTo>
                  <a:pt x="4084634" y="6858000"/>
                </a:lnTo>
                <a:lnTo>
                  <a:pt x="806416" y="6858000"/>
                </a:lnTo>
                <a:lnTo>
                  <a:pt x="722120" y="6693952"/>
                </a:lnTo>
                <a:cubicBezTo>
                  <a:pt x="263881" y="5753053"/>
                  <a:pt x="0" y="4648524"/>
                  <a:pt x="0" y="3467100"/>
                </a:cubicBezTo>
                <a:cubicBezTo>
                  <a:pt x="0" y="2285677"/>
                  <a:pt x="263881" y="1181147"/>
                  <a:pt x="722120" y="2402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43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6D512-91C1-D8FA-ED3B-4C82A09F3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1393371"/>
            <a:ext cx="3762716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86F43C2-3273-D354-BEDB-C6BCEC54A1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9643" y="1393371"/>
            <a:ext cx="1877784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89D1DE5-ED87-FB07-B88B-3F385C6551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98472" y="1393371"/>
            <a:ext cx="2841171" cy="1980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E07CABC-88A5-50D6-42D3-4A28744077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8472" y="3373372"/>
            <a:ext cx="2841171" cy="2011428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967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Fix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ave crashing on a beach&#10;&#10;Description automatically generated">
            <a:extLst>
              <a:ext uri="{FF2B5EF4-FFF2-40B4-BE49-F238E27FC236}">
                <a16:creationId xmlns:a16="http://schemas.microsoft.com/office/drawing/2014/main" id="{D2F61D10-1A7F-21C1-1513-6FA7EE655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53F0A574-CEDF-5065-2420-F7F2E07645B3}"/>
              </a:ext>
            </a:extLst>
          </p:cNvPr>
          <p:cNvSpPr/>
          <p:nvPr userDrawn="1"/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rgbClr val="000000">
              <a:alpha val="345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131BD-7614-41BE-98C2-7CD524E03E9C}" type="datetime1">
              <a:rPr lang="en-GB" smtClean="0"/>
              <a:pPr/>
              <a:t>05/10/2023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FBA38-5B9F-3EDE-9D60-BCF4017EA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3527" y="2526168"/>
            <a:ext cx="4484573" cy="365926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8288" indent="-268288"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CCB051-02A4-338E-715F-83DC668356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726" y="6029131"/>
            <a:ext cx="791405" cy="59642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571E349-92C1-9B83-19D1-E0F97B79FA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093" y="6232050"/>
            <a:ext cx="1383529" cy="3935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395721-D95C-5763-F248-D6059D833E1B}"/>
              </a:ext>
            </a:extLst>
          </p:cNvPr>
          <p:cNvSpPr/>
          <p:nvPr userDrawn="1"/>
        </p:nvSpPr>
        <p:spPr>
          <a:xfrm>
            <a:off x="3164496" y="1985288"/>
            <a:ext cx="379415" cy="95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234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User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131BD-7614-41BE-98C2-7CD524E03E9C}" type="datetime1">
              <a:rPr lang="en-GB" smtClean="0"/>
              <a:pPr/>
              <a:t>05/10/2023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FBA38-5B9F-3EDE-9D60-BCF4017EA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3527" y="2526168"/>
            <a:ext cx="4484573" cy="365926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8288" indent="-268288"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F690A2-FCD7-B47D-720B-A21D333903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insert background image then ‘Right-Click’ and choose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2174246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07A0AC-37EF-F398-98CA-9401B635C436}"/>
              </a:ext>
            </a:extLst>
          </p:cNvPr>
          <p:cNvSpPr/>
          <p:nvPr userDrawn="1"/>
        </p:nvSpPr>
        <p:spPr>
          <a:xfrm>
            <a:off x="1" y="0"/>
            <a:ext cx="5226647" cy="6858000"/>
          </a:xfrm>
          <a:custGeom>
            <a:avLst/>
            <a:gdLst>
              <a:gd name="connsiteX0" fmla="*/ 0 w 5226647"/>
              <a:gd name="connsiteY0" fmla="*/ 0 h 6858000"/>
              <a:gd name="connsiteX1" fmla="*/ 3577569 w 5226647"/>
              <a:gd name="connsiteY1" fmla="*/ 0 h 6858000"/>
              <a:gd name="connsiteX2" fmla="*/ 3628367 w 5226647"/>
              <a:gd name="connsiteY2" fmla="*/ 39919 h 6858000"/>
              <a:gd name="connsiteX3" fmla="*/ 5226647 w 5226647"/>
              <a:gd name="connsiteY3" fmla="*/ 3429000 h 6858000"/>
              <a:gd name="connsiteX4" fmla="*/ 3628367 w 5226647"/>
              <a:gd name="connsiteY4" fmla="*/ 6818081 h 6858000"/>
              <a:gd name="connsiteX5" fmla="*/ 3577569 w 5226647"/>
              <a:gd name="connsiteY5" fmla="*/ 6858000 h 6858000"/>
              <a:gd name="connsiteX6" fmla="*/ 0 w 52266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647" h="6858000">
                <a:moveTo>
                  <a:pt x="0" y="0"/>
                </a:moveTo>
                <a:lnTo>
                  <a:pt x="3577569" y="0"/>
                </a:lnTo>
                <a:lnTo>
                  <a:pt x="3628367" y="39919"/>
                </a:lnTo>
                <a:cubicBezTo>
                  <a:pt x="4604477" y="845477"/>
                  <a:pt x="5226647" y="2064580"/>
                  <a:pt x="5226647" y="3429000"/>
                </a:cubicBezTo>
                <a:cubicBezTo>
                  <a:pt x="5226647" y="4793420"/>
                  <a:pt x="4604477" y="6012524"/>
                  <a:pt x="3628367" y="6818081"/>
                </a:cubicBezTo>
                <a:lnTo>
                  <a:pt x="35775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B5429-34E4-8E5D-1949-CEB83100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96" y="864065"/>
            <a:ext cx="4485183" cy="3773704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8DF0-CDA0-569E-535B-A0198DE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995" y="5263293"/>
            <a:ext cx="4472485" cy="6050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A223-2303-ABEE-72F0-D348E0D1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145CA-E648-4308-9706-B445679F6EA5}" type="datetime1">
              <a:rPr lang="en-GB" smtClean="0"/>
              <a:pPr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5019-E2C6-2493-E6C3-BF8DF4A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BE32-52A6-E742-A117-0F89436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0878552-ADD2-1290-62D1-B7C554A85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726" y="6029131"/>
            <a:ext cx="791405" cy="5964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7F31716-7757-99D7-B705-C506AF568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8093" y="6232050"/>
            <a:ext cx="1383529" cy="393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57393C-E56B-E430-CA4C-BD2FAEE6C5A4}"/>
              </a:ext>
            </a:extLst>
          </p:cNvPr>
          <p:cNvSpPr/>
          <p:nvPr userDrawn="1"/>
        </p:nvSpPr>
        <p:spPr>
          <a:xfrm>
            <a:off x="355995" y="4996988"/>
            <a:ext cx="379415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47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5429-34E4-8E5D-1949-CEB83100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96" y="864065"/>
            <a:ext cx="7314804" cy="3773704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8DF0-CDA0-569E-535B-A0198DE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994" y="5263293"/>
            <a:ext cx="7294095" cy="6050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A223-2303-ABEE-72F0-D348E0D1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145CA-E648-4308-9706-B445679F6EA5}" type="datetime1">
              <a:rPr lang="en-GB" smtClean="0"/>
              <a:pPr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5019-E2C6-2493-E6C3-BF8DF4A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BE32-52A6-E742-A117-0F89436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9553A14-76BB-EED9-9EF9-71AF4A22D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726" y="6029131"/>
            <a:ext cx="791405" cy="5964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DC75CC-CD61-2300-8D98-EEA02894A9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8093" y="6232050"/>
            <a:ext cx="1383529" cy="393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25630E-1193-5C73-A3EB-C8E8AAADB43F}"/>
              </a:ext>
            </a:extLst>
          </p:cNvPr>
          <p:cNvSpPr/>
          <p:nvPr userDrawn="1"/>
        </p:nvSpPr>
        <p:spPr>
          <a:xfrm>
            <a:off x="355995" y="4996988"/>
            <a:ext cx="379415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22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A432-6119-2CF9-F0B9-56CD48AF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BD-7614-41BE-98C2-7CD524E03E9C}" type="datetime1">
              <a:rPr lang="en-GB" smtClean="0"/>
              <a:t>05/10/2023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B5D9-C123-A906-F9B7-E52750A67492}"/>
              </a:ext>
            </a:extLst>
          </p:cNvPr>
          <p:cNvSpPr/>
          <p:nvPr userDrawn="1"/>
        </p:nvSpPr>
        <p:spPr>
          <a:xfrm>
            <a:off x="199505" y="931025"/>
            <a:ext cx="581891" cy="44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2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1F7A5-FEEE-C072-340A-DAB53055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9B1A-57C2-472A-B092-EDE6B3B9FEAE}" type="datetime1">
              <a:rPr lang="en-GB" smtClean="0"/>
              <a:t>05/10/2023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C4AD8-BAE4-C74D-F710-38DD9904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5BE2D-2A23-5D79-034A-70A6E3C7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40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4A3760-5A60-6981-F9FB-56B0B23E48D7}"/>
              </a:ext>
            </a:extLst>
          </p:cNvPr>
          <p:cNvSpPr/>
          <p:nvPr userDrawn="1"/>
        </p:nvSpPr>
        <p:spPr>
          <a:xfrm>
            <a:off x="-826309" y="-45721"/>
            <a:ext cx="3428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42EAEE2-C44A-9766-E33A-9F34E98DF533}"/>
              </a:ext>
            </a:extLst>
          </p:cNvPr>
          <p:cNvSpPr/>
          <p:nvPr userDrawn="1"/>
        </p:nvSpPr>
        <p:spPr>
          <a:xfrm>
            <a:off x="5189616" y="1829066"/>
            <a:ext cx="2126054" cy="5028935"/>
          </a:xfrm>
          <a:custGeom>
            <a:avLst/>
            <a:gdLst>
              <a:gd name="connsiteX0" fmla="*/ 2126054 w 2126054"/>
              <a:gd name="connsiteY0" fmla="*/ 0 h 5028935"/>
              <a:gd name="connsiteX1" fmla="*/ 2126054 w 2126054"/>
              <a:gd name="connsiteY1" fmla="*/ 5028935 h 5028935"/>
              <a:gd name="connsiteX2" fmla="*/ 1031144 w 2126054"/>
              <a:gd name="connsiteY2" fmla="*/ 5028935 h 5028935"/>
              <a:gd name="connsiteX3" fmla="*/ 854077 w 2126054"/>
              <a:gd name="connsiteY3" fmla="*/ 4868006 h 5028935"/>
              <a:gd name="connsiteX4" fmla="*/ 0 w 2126054"/>
              <a:gd name="connsiteY4" fmla="*/ 2806082 h 5028935"/>
              <a:gd name="connsiteX5" fmla="*/ 2083202 w 2126054"/>
              <a:gd name="connsiteY5" fmla="*/ 10735 h 502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054" h="5028935">
                <a:moveTo>
                  <a:pt x="2126054" y="0"/>
                </a:moveTo>
                <a:lnTo>
                  <a:pt x="2126054" y="5028935"/>
                </a:lnTo>
                <a:lnTo>
                  <a:pt x="1031144" y="5028935"/>
                </a:lnTo>
                <a:lnTo>
                  <a:pt x="854077" y="4868006"/>
                </a:lnTo>
                <a:cubicBezTo>
                  <a:pt x="326385" y="4340313"/>
                  <a:pt x="0" y="3611313"/>
                  <a:pt x="0" y="2806082"/>
                </a:cubicBezTo>
                <a:cubicBezTo>
                  <a:pt x="0" y="1485000"/>
                  <a:pt x="878514" y="369105"/>
                  <a:pt x="2083202" y="10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3A8D769-5154-31B6-3E03-2C231BEA1517}"/>
              </a:ext>
            </a:extLst>
          </p:cNvPr>
          <p:cNvSpPr/>
          <p:nvPr userDrawn="1"/>
        </p:nvSpPr>
        <p:spPr>
          <a:xfrm>
            <a:off x="7302671" y="1924125"/>
            <a:ext cx="1841329" cy="4933876"/>
          </a:xfrm>
          <a:custGeom>
            <a:avLst/>
            <a:gdLst>
              <a:gd name="connsiteX0" fmla="*/ 1841329 w 1841329"/>
              <a:gd name="connsiteY0" fmla="*/ 0 h 4933876"/>
              <a:gd name="connsiteX1" fmla="*/ 1841329 w 1841329"/>
              <a:gd name="connsiteY1" fmla="*/ 4933876 h 4933876"/>
              <a:gd name="connsiteX2" fmla="*/ 1031144 w 1841329"/>
              <a:gd name="connsiteY2" fmla="*/ 4933876 h 4933876"/>
              <a:gd name="connsiteX3" fmla="*/ 854077 w 1841329"/>
              <a:gd name="connsiteY3" fmla="*/ 4772947 h 4933876"/>
              <a:gd name="connsiteX4" fmla="*/ 0 w 1841329"/>
              <a:gd name="connsiteY4" fmla="*/ 2711023 h 4933876"/>
              <a:gd name="connsiteX5" fmla="*/ 1830248 w 1841329"/>
              <a:gd name="connsiteY5" fmla="*/ 3863 h 49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329" h="4933876">
                <a:moveTo>
                  <a:pt x="1841329" y="0"/>
                </a:moveTo>
                <a:lnTo>
                  <a:pt x="1841329" y="4933876"/>
                </a:lnTo>
                <a:lnTo>
                  <a:pt x="1031144" y="4933876"/>
                </a:lnTo>
                <a:lnTo>
                  <a:pt x="854077" y="4772947"/>
                </a:lnTo>
                <a:cubicBezTo>
                  <a:pt x="326385" y="4245254"/>
                  <a:pt x="0" y="3516254"/>
                  <a:pt x="0" y="2711023"/>
                </a:cubicBezTo>
                <a:cubicBezTo>
                  <a:pt x="0" y="1484304"/>
                  <a:pt x="757494" y="434507"/>
                  <a:pt x="1830248" y="3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9E508D-39B4-4BC8-6543-63DB6BDBE898}"/>
              </a:ext>
            </a:extLst>
          </p:cNvPr>
          <p:cNvSpPr/>
          <p:nvPr userDrawn="1"/>
        </p:nvSpPr>
        <p:spPr>
          <a:xfrm>
            <a:off x="4456181" y="2687854"/>
            <a:ext cx="746434" cy="3890781"/>
          </a:xfrm>
          <a:custGeom>
            <a:avLst/>
            <a:gdLst>
              <a:gd name="connsiteX0" fmla="*/ 746434 w 746434"/>
              <a:gd name="connsiteY0" fmla="*/ 0 h 3890781"/>
              <a:gd name="connsiteX1" fmla="*/ 746434 w 746434"/>
              <a:gd name="connsiteY1" fmla="*/ 3890781 h 3890781"/>
              <a:gd name="connsiteX2" fmla="*/ 665873 w 746434"/>
              <a:gd name="connsiteY2" fmla="*/ 3802141 h 3890781"/>
              <a:gd name="connsiteX3" fmla="*/ 0 w 746434"/>
              <a:gd name="connsiteY3" fmla="*/ 1947294 h 3890781"/>
              <a:gd name="connsiteX4" fmla="*/ 589843 w 746434"/>
              <a:gd name="connsiteY4" fmla="*/ 188604 h 38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434" h="3890781">
                <a:moveTo>
                  <a:pt x="746434" y="0"/>
                </a:moveTo>
                <a:lnTo>
                  <a:pt x="746434" y="3890781"/>
                </a:lnTo>
                <a:lnTo>
                  <a:pt x="665873" y="3802141"/>
                </a:lnTo>
                <a:cubicBezTo>
                  <a:pt x="249889" y="3298084"/>
                  <a:pt x="0" y="2651871"/>
                  <a:pt x="0" y="1947294"/>
                </a:cubicBezTo>
                <a:cubicBezTo>
                  <a:pt x="0" y="1286753"/>
                  <a:pt x="219629" y="677509"/>
                  <a:pt x="589843" y="1886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ABED50D-D77B-343C-CF17-AC7185275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976" y="419101"/>
            <a:ext cx="1244599" cy="93795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CD7EACE-933C-1994-71C9-421793268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145" y="1600200"/>
            <a:ext cx="4249742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F390FE3-C660-19F6-9BBA-BE3A7AE0D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145" y="5257801"/>
            <a:ext cx="4249742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7E87BA-7EE1-01D9-1252-2303C4487820}"/>
              </a:ext>
            </a:extLst>
          </p:cNvPr>
          <p:cNvSpPr/>
          <p:nvPr userDrawn="1"/>
        </p:nvSpPr>
        <p:spPr>
          <a:xfrm>
            <a:off x="460145" y="4996987"/>
            <a:ext cx="379415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9DF163-9E8B-55FD-5429-A01106634C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14" y="6113001"/>
            <a:ext cx="2735943" cy="34613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38AD24D-7F33-CF95-CFBD-51E0109C8C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23" y="428628"/>
            <a:ext cx="1584000" cy="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3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4A3760-5A60-6981-F9FB-56B0B23E48D7}"/>
              </a:ext>
            </a:extLst>
          </p:cNvPr>
          <p:cNvSpPr/>
          <p:nvPr userDrawn="1"/>
        </p:nvSpPr>
        <p:spPr>
          <a:xfrm>
            <a:off x="-826309" y="-45721"/>
            <a:ext cx="3428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1A291F-0EA4-0821-3573-9B627BE94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144" y="1600200"/>
            <a:ext cx="7638827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ACC5B5-421C-8BBE-AE0F-5E7281281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144" y="5257801"/>
            <a:ext cx="7638827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3D7EA-4E59-A01A-6CBC-C83810B0C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14" y="6113001"/>
            <a:ext cx="2735943" cy="34613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BFC2E02-83AC-DD90-EF6C-1338724E4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76" y="419101"/>
            <a:ext cx="1244599" cy="9379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A127F6F-3A63-8765-571A-23916C6CF9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23" y="428628"/>
            <a:ext cx="1584000" cy="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6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57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4AC373-396C-531E-FD9E-10CE9F3CD7AC}"/>
              </a:ext>
            </a:extLst>
          </p:cNvPr>
          <p:cNvSpPr/>
          <p:nvPr userDrawn="1"/>
        </p:nvSpPr>
        <p:spPr>
          <a:xfrm>
            <a:off x="0" y="0"/>
            <a:ext cx="9144000" cy="57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ADB087-8729-5311-620E-1DADE815C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1576" y="1778350"/>
            <a:ext cx="1725215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FD45B-6EF1-C382-992C-074B17C3F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247" y="1778350"/>
            <a:ext cx="1725215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9D0BCD-19A8-BC53-414D-D66518550C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917" y="1778350"/>
            <a:ext cx="1725215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CD0057-5220-0206-1F9A-2F7F156C3BDE}"/>
              </a:ext>
            </a:extLst>
          </p:cNvPr>
          <p:cNvSpPr/>
          <p:nvPr userDrawn="1"/>
        </p:nvSpPr>
        <p:spPr>
          <a:xfrm>
            <a:off x="347660" y="1082212"/>
            <a:ext cx="239713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04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156823"/>
            <a:ext cx="8481671" cy="9783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56" y="1477283"/>
            <a:ext cx="3762716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600">
                <a:latin typeface="Georgia" panose="02040502050405020303" pitchFamily="18" charset="0"/>
              </a:defRPr>
            </a:lvl1pPr>
            <a:lvl2pPr marL="180975" indent="-180975">
              <a:lnSpc>
                <a:spcPct val="98000"/>
              </a:lnSpc>
              <a:defRPr sz="1600">
                <a:latin typeface="Georgia" panose="02040502050405020303" pitchFamily="18" charset="0"/>
              </a:defRPr>
            </a:lvl2pPr>
            <a:lvl3pPr marL="358775" indent="-177800">
              <a:lnSpc>
                <a:spcPct val="98000"/>
              </a:lnSpc>
              <a:defRPr sz="1600">
                <a:latin typeface="Georgia" panose="02040502050405020303" pitchFamily="18" charset="0"/>
              </a:defRPr>
            </a:lvl3pPr>
            <a:lvl4pPr marL="539750" indent="-180975">
              <a:lnSpc>
                <a:spcPct val="98000"/>
              </a:lnSpc>
              <a:defRPr sz="1600">
                <a:latin typeface="Georgia" panose="02040502050405020303" pitchFamily="18" charset="0"/>
              </a:defRPr>
            </a:lvl4pPr>
            <a:lvl5pPr marL="717550" indent="-177800">
              <a:lnSpc>
                <a:spcPct val="98000"/>
              </a:lnSpc>
              <a:tabLst/>
              <a:defRPr sz="160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47635-2041-E986-ED59-C17B559BB626}"/>
              </a:ext>
            </a:extLst>
          </p:cNvPr>
          <p:cNvSpPr/>
          <p:nvPr userDrawn="1"/>
        </p:nvSpPr>
        <p:spPr>
          <a:xfrm>
            <a:off x="266007" y="922713"/>
            <a:ext cx="440575" cy="34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7A36D0-B350-51AD-0278-1534AD3DCA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5528" y="1494974"/>
            <a:ext cx="3771899" cy="3991426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3092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57" y="1477283"/>
            <a:ext cx="3176878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2400">
                <a:latin typeface="Georgia" panose="02040502050405020303" pitchFamily="18" charset="0"/>
              </a:defRPr>
            </a:lvl1pPr>
            <a:lvl2pPr marL="269875" indent="-269875">
              <a:lnSpc>
                <a:spcPct val="98000"/>
              </a:lnSpc>
              <a:defRPr sz="2400">
                <a:latin typeface="Georgia" panose="02040502050405020303" pitchFamily="18" charset="0"/>
              </a:defRPr>
            </a:lvl2pPr>
            <a:lvl3pPr marL="0" indent="0">
              <a:lnSpc>
                <a:spcPct val="98000"/>
              </a:lnSpc>
              <a:buNone/>
              <a:defRPr sz="1300">
                <a:latin typeface="+mn-lt"/>
              </a:defRPr>
            </a:lvl3pPr>
            <a:lvl4pPr marL="0" indent="0">
              <a:lnSpc>
                <a:spcPct val="98000"/>
              </a:lnSpc>
              <a:buNone/>
              <a:defRPr sz="1300" b="1">
                <a:latin typeface="+mn-lt"/>
              </a:defRPr>
            </a:lvl4pPr>
            <a:lvl5pPr marL="180975" indent="-180975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5CAEC-6F7C-764A-A861-A6D5814F76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23984" y="1477282"/>
            <a:ext cx="2240969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300">
                <a:latin typeface="+mn-lt"/>
              </a:defRPr>
            </a:lvl1pPr>
            <a:lvl2pPr marL="180975" indent="-180975">
              <a:lnSpc>
                <a:spcPct val="98000"/>
              </a:lnSpc>
              <a:defRPr sz="1300">
                <a:latin typeface="+mn-lt"/>
              </a:defRPr>
            </a:lvl2pPr>
            <a:lvl3pPr marL="358775" indent="-177800">
              <a:lnSpc>
                <a:spcPct val="98000"/>
              </a:lnSpc>
              <a:defRPr sz="1300">
                <a:latin typeface="+mn-lt"/>
              </a:defRPr>
            </a:lvl3pPr>
            <a:lvl4pPr marL="539750" indent="-180975">
              <a:lnSpc>
                <a:spcPct val="98000"/>
              </a:lnSpc>
              <a:defRPr sz="1300">
                <a:latin typeface="+mn-lt"/>
              </a:defRPr>
            </a:lvl4pPr>
            <a:lvl5pPr marL="717550" indent="-177800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5F25B0-8F42-4BD4-60FB-05DB625EC7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4070" y="1477281"/>
            <a:ext cx="2240969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300">
                <a:latin typeface="+mn-lt"/>
              </a:defRPr>
            </a:lvl1pPr>
            <a:lvl2pPr marL="180975" indent="-180975">
              <a:lnSpc>
                <a:spcPct val="98000"/>
              </a:lnSpc>
              <a:defRPr sz="1300">
                <a:latin typeface="+mn-lt"/>
              </a:defRPr>
            </a:lvl2pPr>
            <a:lvl3pPr marL="358775" indent="-177800">
              <a:lnSpc>
                <a:spcPct val="98000"/>
              </a:lnSpc>
              <a:defRPr sz="1300">
                <a:latin typeface="+mn-lt"/>
              </a:defRPr>
            </a:lvl3pPr>
            <a:lvl4pPr marL="539750" indent="-180975">
              <a:lnSpc>
                <a:spcPct val="98000"/>
              </a:lnSpc>
              <a:defRPr sz="1300">
                <a:latin typeface="+mn-lt"/>
              </a:defRPr>
            </a:lvl4pPr>
            <a:lvl5pPr marL="717550" indent="-177800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287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57" y="1477283"/>
            <a:ext cx="5635058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2400">
                <a:latin typeface="Georgia" panose="02040502050405020303" pitchFamily="18" charset="0"/>
              </a:defRPr>
            </a:lvl1pPr>
            <a:lvl2pPr marL="269875" indent="-269875">
              <a:lnSpc>
                <a:spcPct val="98000"/>
              </a:lnSpc>
              <a:defRPr sz="2400">
                <a:latin typeface="Georgia" panose="02040502050405020303" pitchFamily="18" charset="0"/>
              </a:defRPr>
            </a:lvl2pPr>
            <a:lvl3pPr marL="0" indent="0">
              <a:lnSpc>
                <a:spcPct val="98000"/>
              </a:lnSpc>
              <a:buNone/>
              <a:defRPr sz="1300">
                <a:latin typeface="+mn-lt"/>
              </a:defRPr>
            </a:lvl3pPr>
            <a:lvl4pPr marL="0" indent="0">
              <a:lnSpc>
                <a:spcPct val="98000"/>
              </a:lnSpc>
              <a:buNone/>
              <a:defRPr sz="1300" b="1">
                <a:latin typeface="+mn-lt"/>
              </a:defRPr>
            </a:lvl4pPr>
            <a:lvl5pPr marL="180975" indent="-180975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4FD19-1F99-A7C5-D8C2-C1F554C75820}"/>
              </a:ext>
            </a:extLst>
          </p:cNvPr>
          <p:cNvSpPr/>
          <p:nvPr userDrawn="1"/>
        </p:nvSpPr>
        <p:spPr>
          <a:xfrm>
            <a:off x="241069" y="947651"/>
            <a:ext cx="507076" cy="349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56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6D512-91C1-D8FA-ED3B-4C82A09F3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1393371"/>
            <a:ext cx="8482013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84856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10074-9A2E-7BD8-7753-93F10E57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153736"/>
            <a:ext cx="8481671" cy="978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4CFB8-1966-DE35-CC22-9D60D62B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756" y="1477283"/>
            <a:ext cx="8481671" cy="4415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81F37-CBEA-CD75-98C9-1DADB540E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5841" y="6400797"/>
            <a:ext cx="2406659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DCE01A-F62A-484C-8158-939198939CA4}" type="datetime1">
              <a:rPr lang="en-GB" smtClean="0"/>
              <a:t>05/10/2023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0E5D0-309F-8FC6-2192-2C0DB7966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5725" y="6400797"/>
            <a:ext cx="2892436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C85C-59F3-D3A6-5F26-F09F8368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48160" y="6400797"/>
            <a:ext cx="650422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0A9022-BFD9-E90F-95F6-2D97546595E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9726" y="6029131"/>
            <a:ext cx="791405" cy="5964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25208A-AC4D-6604-084A-A447FD1C1EC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48093" y="6232050"/>
            <a:ext cx="1383529" cy="3935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751D01-5288-D714-1DF5-A65F451E78EC}"/>
              </a:ext>
            </a:extLst>
          </p:cNvPr>
          <p:cNvSpPr/>
          <p:nvPr userDrawn="1"/>
        </p:nvSpPr>
        <p:spPr>
          <a:xfrm>
            <a:off x="347660" y="1082212"/>
            <a:ext cx="239713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9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0" r:id="rId11"/>
    <p:sldLayoutId id="2147483661" r:id="rId12"/>
    <p:sldLayoutId id="2147483651" r:id="rId13"/>
    <p:sldLayoutId id="2147483658" r:id="rId14"/>
    <p:sldLayoutId id="2147483654" r:id="rId15"/>
    <p:sldLayoutId id="2147483655" r:id="rId16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students.leeds.ac.uk/askingforhelp" TargetMode="External"/><Relationship Id="rId4" Type="http://schemas.openxmlformats.org/officeDocument/2006/relationships/hyperlink" Target="https://students.business.leeds.ac.uk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business.leeds.ac.uk/student-community/student-representatives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UBSStudentSupport@leeds.c.uk" TargetMode="External"/><Relationship Id="rId2" Type="http://schemas.openxmlformats.org/officeDocument/2006/relationships/hyperlink" Target="mailto:Studentinfo@leeds.ac.uk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LUBSQuality@leeds.ac.uk" TargetMode="External"/><Relationship Id="rId5" Type="http://schemas.openxmlformats.org/officeDocument/2006/relationships/hyperlink" Target="mailto:LUBSAttendance@leeds.ac.uk" TargetMode="External"/><Relationship Id="rId4" Type="http://schemas.openxmlformats.org/officeDocument/2006/relationships/hyperlink" Target="mailto:LUBSAssessment@leeds.ac.u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mmodation.leeds.ac.uk/" TargetMode="External"/><Relationship Id="rId2" Type="http://schemas.openxmlformats.org/officeDocument/2006/relationships/hyperlink" Target="mailto:accom@leeds.ac.uk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tudents.leeds.ac.uk/info/10102/registration/1056/how_to_register" TargetMode="External"/><Relationship Id="rId5" Type="http://schemas.openxmlformats.org/officeDocument/2006/relationships/hyperlink" Target="https://www.leeds.ac.uk/undergraduate-fees/doc/fees-undergraduate-fees" TargetMode="External"/><Relationship Id="rId4" Type="http://schemas.openxmlformats.org/officeDocument/2006/relationships/hyperlink" Target="mailto:PGfees@leeds.ac.u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business.leeds.ac.uk/digital-learning/new-students/" TargetMode="External"/><Relationship Id="rId2" Type="http://schemas.openxmlformats.org/officeDocument/2006/relationships/hyperlink" Target="https://students.leeds.ac.uk/info/10104/making_changes/652/change_of_module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leeds.ac.uk/info/130113/preparing_for_leeds/112/arriving" TargetMode="External"/><Relationship Id="rId4" Type="http://schemas.openxmlformats.org/officeDocument/2006/relationships/hyperlink" Target="https://students.leeds.ac.uk/brpcollec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u.org.uk/" TargetMode="External"/><Relationship Id="rId2" Type="http://schemas.openxmlformats.org/officeDocument/2006/relationships/hyperlink" Target="https://library.leeds.ac.uk/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eds.ac.uk/campusmap?location=17363" TargetMode="External"/><Relationship Id="rId13" Type="http://schemas.openxmlformats.org/officeDocument/2006/relationships/hyperlink" Target="http://www.leeds.ac.uk/campusmap?location=9201" TargetMode="External"/><Relationship Id="rId3" Type="http://schemas.openxmlformats.org/officeDocument/2006/relationships/hyperlink" Target="mailto:studentinfo@leeds.ac.uk" TargetMode="External"/><Relationship Id="rId7" Type="http://schemas.openxmlformats.org/officeDocument/2006/relationships/hyperlink" Target="https://www.google.com/maps/place/School+of+Chemical+and+Process+Engineering/@53.8103193,-1.5595027,17z/data=!3m1!4b1!4m6!3m5!1s0x48795eaba4606497:0xb6484ab3c2c5a1f8!8m2!3d53.8103193!4d-1.5569278!16s%2Fg%2F12lrdjkdk?entry=ttu" TargetMode="External"/><Relationship Id="rId12" Type="http://schemas.openxmlformats.org/officeDocument/2006/relationships/hyperlink" Target="https://goo.gl/maps/6ohSPiSuUDGu2Sdg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leeds.ac.uk/campusmap?location=17380" TargetMode="External"/><Relationship Id="rId11" Type="http://schemas.openxmlformats.org/officeDocument/2006/relationships/hyperlink" Target="http://www.leeds.ac.uk/campusmap?location=17525" TargetMode="External"/><Relationship Id="rId5" Type="http://schemas.openxmlformats.org/officeDocument/2006/relationships/hyperlink" Target="https://goo.gl/maps/bVWzNBE3ffr6WSLdA" TargetMode="External"/><Relationship Id="rId10" Type="http://schemas.openxmlformats.org/officeDocument/2006/relationships/hyperlink" Target="http://www.google.com/maps/place/Maurice+Keyworth+Building,+Woodhouse,+Leeds/@53.8079851,-1.5631746,17z/data=!3m1!4b1!4m5!3m4!1s0x48795eae82cdbe4f:0xd87dc4588eb8c5c5!8m2!3d53.8079851!4d-1.5609859" TargetMode="External"/><Relationship Id="rId4" Type="http://schemas.openxmlformats.org/officeDocument/2006/relationships/hyperlink" Target="http://www.leeds.ac.uk/campusmap?location=17344" TargetMode="External"/><Relationship Id="rId9" Type="http://schemas.openxmlformats.org/officeDocument/2006/relationships/hyperlink" Target="https://www.google.com/maps/place/Maurice+Keyworth+Building,+Woodhouse,+Leeds/@53.8079851,-1.5631746,17z/data=!3m1!4b1!4m5!3m4!1s0x48795eae82cdbe4f:0xd87dc4588eb8c5c5!8m2!3d53.8079851!4d-1.5609859" TargetMode="External"/><Relationship Id="rId14" Type="http://schemas.openxmlformats.org/officeDocument/2006/relationships/hyperlink" Target="https://www.google.com/maps/place/Worsley+Building/@53.8035419,-1.5551695,15z/data=!4m5!3m4!1s0x0:0x6ff814b82bb0ff49!8m2!3d53.8035419!4d-1.555169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tudents.business.leeds.ac.uk/student-support/booking-and-appointment/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B1B4-BBFE-816A-5B7C-D7B8F5DAD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457" y="1611114"/>
            <a:ext cx="8289263" cy="3035298"/>
          </a:xfrm>
        </p:spPr>
        <p:txBody>
          <a:bodyPr>
            <a:normAutofit/>
          </a:bodyPr>
          <a:lstStyle/>
          <a:p>
            <a:r>
              <a:rPr lang="en-GB" sz="4800" b="1" dirty="0"/>
              <a:t>S</a:t>
            </a:r>
            <a:r>
              <a:rPr lang="en-GB" sz="4800" dirty="0"/>
              <a:t>tudent </a:t>
            </a:r>
            <a:r>
              <a:rPr lang="en-GB" sz="4800" b="1" dirty="0"/>
              <a:t>E</a:t>
            </a:r>
            <a:r>
              <a:rPr lang="en-GB" sz="4800" dirty="0"/>
              <a:t>ducation </a:t>
            </a:r>
            <a:r>
              <a:rPr lang="en-GB" sz="4800" b="1" dirty="0"/>
              <a:t>S</a:t>
            </a:r>
            <a:r>
              <a:rPr lang="en-GB" sz="4800" dirty="0"/>
              <a:t>ervice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F0194F-E37F-5764-5AD1-C1534FAEA8C1}"/>
              </a:ext>
            </a:extLst>
          </p:cNvPr>
          <p:cNvSpPr/>
          <p:nvPr/>
        </p:nvSpPr>
        <p:spPr>
          <a:xfrm>
            <a:off x="1151389" y="3429000"/>
            <a:ext cx="63812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E33FE-4DDA-0F04-72AD-81CD33E38F8C}"/>
              </a:ext>
            </a:extLst>
          </p:cNvPr>
          <p:cNvSpPr txBox="1"/>
          <p:nvPr/>
        </p:nvSpPr>
        <p:spPr>
          <a:xfrm>
            <a:off x="956923" y="3785709"/>
            <a:ext cx="723015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Welcome</a:t>
            </a:r>
          </a:p>
          <a:p>
            <a:pPr algn="ctr"/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Questions &amp; Answers</a:t>
            </a:r>
            <a:endParaRPr lang="en-GB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5B078-4D9F-9265-95E0-475E498E6056}"/>
              </a:ext>
            </a:extLst>
          </p:cNvPr>
          <p:cNvSpPr/>
          <p:nvPr/>
        </p:nvSpPr>
        <p:spPr>
          <a:xfrm>
            <a:off x="1151389" y="3429000"/>
            <a:ext cx="63812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LUBS Student Guide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32998-B6A8-6ECA-4C10-3F89B4BBF765}"/>
              </a:ext>
            </a:extLst>
          </p:cNvPr>
          <p:cNvSpPr txBox="1"/>
          <p:nvPr/>
        </p:nvSpPr>
        <p:spPr>
          <a:xfrm>
            <a:off x="1040432" y="1447112"/>
            <a:ext cx="6727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cs typeface="Arial"/>
              </a:rPr>
              <a:t>You can find a lot of information on the main University website and on our LUBS Student Guide</a:t>
            </a:r>
            <a:r>
              <a:rPr lang="en-GB" sz="2000" dirty="0">
                <a:solidFill>
                  <a:srgbClr val="000000"/>
                </a:solidFill>
                <a:cs typeface="Arial"/>
              </a:rPr>
              <a:t>.</a:t>
            </a:r>
            <a:r>
              <a:rPr lang="en-GB" sz="2000" dirty="0">
                <a:cs typeface="Arial"/>
              </a:rPr>
              <a:t> </a:t>
            </a:r>
            <a:endParaRPr lang="en-US" sz="2000" dirty="0">
              <a:cs typeface="Arial"/>
            </a:endParaRPr>
          </a:p>
        </p:txBody>
      </p:sp>
      <p:pic>
        <p:nvPicPr>
          <p:cNvPr id="7" name="Picture 6" descr="A screen shot of a student guide&#10;&#10;Description automatically generated">
            <a:extLst>
              <a:ext uri="{FF2B5EF4-FFF2-40B4-BE49-F238E27FC236}">
                <a16:creationId xmlns:a16="http://schemas.microsoft.com/office/drawing/2014/main" id="{321C8C57-4BA9-A54F-7CF8-5B58A57C7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" b="458"/>
          <a:stretch/>
        </p:blipFill>
        <p:spPr>
          <a:xfrm>
            <a:off x="368622" y="2524578"/>
            <a:ext cx="3879538" cy="17533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8A10E1B-929E-C725-95B7-8C33D347A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18" y="2867212"/>
            <a:ext cx="4295272" cy="2004412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5700162A-6DB7-C141-6B5A-BC58C7726A92}"/>
              </a:ext>
            </a:extLst>
          </p:cNvPr>
          <p:cNvSpPr txBox="1"/>
          <p:nvPr/>
        </p:nvSpPr>
        <p:spPr>
          <a:xfrm>
            <a:off x="444410" y="4327672"/>
            <a:ext cx="4218167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latin typeface="+mj-lt"/>
                <a:ea typeface="+mn-lt"/>
                <a:cs typeface="+mn-lt"/>
                <a:hlinkClick r:id="rId4"/>
              </a:rPr>
              <a:t>https://students.business.leeds.ac.uk/</a:t>
            </a:r>
            <a:endParaRPr lang="en-US" sz="1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2DCA3-FFF5-3A37-E2D6-8C68717EF651}"/>
              </a:ext>
            </a:extLst>
          </p:cNvPr>
          <p:cNvSpPr txBox="1"/>
          <p:nvPr/>
        </p:nvSpPr>
        <p:spPr>
          <a:xfrm>
            <a:off x="4815530" y="487162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sz="1400" dirty="0">
                <a:latin typeface="+mj-lt"/>
                <a:ea typeface="+mn-lt"/>
                <a:cs typeface="+mn-lt"/>
                <a:hlinkClick r:id="rId5"/>
              </a:rPr>
              <a:t>https://students.leeds.ac.uk/askingforhelp</a:t>
            </a:r>
            <a:endParaRPr lang="en-GB" sz="1400" dirty="0">
              <a:latin typeface="+mj-lt"/>
              <a:ea typeface="+mn-lt"/>
              <a:cs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138704-A8D0-E71F-EB44-24333D2870E4}"/>
              </a:ext>
            </a:extLst>
          </p:cNvPr>
          <p:cNvSpPr/>
          <p:nvPr/>
        </p:nvSpPr>
        <p:spPr>
          <a:xfrm>
            <a:off x="632505" y="1086395"/>
            <a:ext cx="296637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48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LUBS Student Guide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433F9-E7C0-C59C-EF08-55593AFB193B}"/>
              </a:ext>
            </a:extLst>
          </p:cNvPr>
          <p:cNvSpPr/>
          <p:nvPr/>
        </p:nvSpPr>
        <p:spPr>
          <a:xfrm>
            <a:off x="632505" y="1086395"/>
            <a:ext cx="296637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431D87-8131-6518-1D50-45DB9DBBD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8" t="13547" r="7413" b="19876"/>
          <a:stretch/>
        </p:blipFill>
        <p:spPr bwMode="auto">
          <a:xfrm>
            <a:off x="1002850" y="1349802"/>
            <a:ext cx="7315201" cy="316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7E5A8-D1AF-CCFD-A83F-0CF7722E1A9F}"/>
              </a:ext>
            </a:extLst>
          </p:cNvPr>
          <p:cNvSpPr txBox="1"/>
          <p:nvPr/>
        </p:nvSpPr>
        <p:spPr>
          <a:xfrm>
            <a:off x="1498021" y="4514902"/>
            <a:ext cx="64463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j-lt"/>
                <a:cs typeface="Arial"/>
              </a:rPr>
              <a:t>Action</a:t>
            </a:r>
            <a:r>
              <a:rPr lang="en-GB" dirty="0">
                <a:latin typeface="+mj-lt"/>
                <a:cs typeface="Arial"/>
              </a:rPr>
              <a:t>: complete the Academic Integrity Test on Minerva.</a:t>
            </a:r>
            <a:r>
              <a:rPr lang="en-US" dirty="0">
                <a:latin typeface="+mj-lt"/>
                <a:cs typeface="Arial"/>
              </a:rPr>
              <a:t>​</a:t>
            </a:r>
          </a:p>
          <a:p>
            <a:r>
              <a:rPr lang="en-GB" dirty="0">
                <a:latin typeface="+mj-lt"/>
                <a:cs typeface="Arial"/>
              </a:rPr>
              <a:t>​</a:t>
            </a:r>
          </a:p>
          <a:p>
            <a:r>
              <a:rPr lang="en-GB" dirty="0">
                <a:latin typeface="+mj-lt"/>
                <a:cs typeface="Arial"/>
              </a:rPr>
              <a:t>The link is on the </a:t>
            </a:r>
            <a:r>
              <a:rPr lang="en-GB" b="1" dirty="0">
                <a:latin typeface="+mj-lt"/>
                <a:cs typeface="Arial"/>
              </a:rPr>
              <a:t>Academic Integrity </a:t>
            </a:r>
            <a:r>
              <a:rPr lang="en-GB" dirty="0">
                <a:latin typeface="+mj-lt"/>
                <a:cs typeface="Arial"/>
              </a:rPr>
              <a:t>page in your online induction pack. </a:t>
            </a:r>
          </a:p>
        </p:txBody>
      </p:sp>
    </p:spTree>
    <p:extLst>
      <p:ext uri="{BB962C8B-B14F-4D97-AF65-F5344CB8AC3E}">
        <p14:creationId xmlns:p14="http://schemas.microsoft.com/office/powerpoint/2010/main" val="82862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In-sessional language Support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12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2F580-D7F6-8160-6E1B-829FA5BE4939}"/>
              </a:ext>
            </a:extLst>
          </p:cNvPr>
          <p:cNvSpPr/>
          <p:nvPr/>
        </p:nvSpPr>
        <p:spPr>
          <a:xfrm>
            <a:off x="359569" y="1512572"/>
            <a:ext cx="713880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rtl="0"/>
            <a:r>
              <a:rPr lang="en-GB" sz="2000" dirty="0"/>
              <a:t>In-sessional EAP (English for Academic Purposes) sessions take place during student’s programmes.</a:t>
            </a:r>
            <a:endParaRPr lang="en-GB" sz="2000" dirty="0">
              <a:ea typeface="Arial" charset="0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2E62D-F03B-2A55-85EE-AC455A97CE43}"/>
              </a:ext>
            </a:extLst>
          </p:cNvPr>
          <p:cNvSpPr txBox="1"/>
          <p:nvPr/>
        </p:nvSpPr>
        <p:spPr>
          <a:xfrm>
            <a:off x="516981" y="2523043"/>
            <a:ext cx="384100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 Watch the 10-minute video to get a better understanding of how the in-sessional EAP programme is different from General English and study skills, and whether this programme might be relevant to you.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r>
              <a:rPr lang="en-GB" dirty="0">
                <a:latin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 The video is on the LUBS Student Guide as part of your Business School Welcome &amp; Induction.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C8BE6-F748-44D6-8526-3FF8ED8E9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1" t="25409" r="11035" b="13728"/>
          <a:stretch/>
        </p:blipFill>
        <p:spPr bwMode="auto">
          <a:xfrm>
            <a:off x="4572000" y="2671682"/>
            <a:ext cx="4154253" cy="2338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CE9384-189A-20DF-FF56-87891778C7CD}"/>
              </a:ext>
            </a:extLst>
          </p:cNvPr>
          <p:cNvSpPr/>
          <p:nvPr/>
        </p:nvSpPr>
        <p:spPr>
          <a:xfrm>
            <a:off x="-2570692" y="2983705"/>
            <a:ext cx="901283" cy="53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89F29E-F4E4-FC46-C9D0-317657D3B5DB}"/>
              </a:ext>
            </a:extLst>
          </p:cNvPr>
          <p:cNvSpPr/>
          <p:nvPr/>
        </p:nvSpPr>
        <p:spPr>
          <a:xfrm>
            <a:off x="9656805" y="2346140"/>
            <a:ext cx="69521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30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Student Representatives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13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7F2A8E-A794-0AF9-6BE5-122EE5A59485}"/>
              </a:ext>
            </a:extLst>
          </p:cNvPr>
          <p:cNvSpPr>
            <a:spLocks noGrp="1"/>
          </p:cNvSpPr>
          <p:nvPr/>
        </p:nvSpPr>
        <p:spPr>
          <a:xfrm>
            <a:off x="361783" y="2097339"/>
            <a:ext cx="3914775" cy="29559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tabLst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+mj-lt"/>
                <a:cs typeface="Arial"/>
              </a:rPr>
              <a:t>Course</a:t>
            </a:r>
            <a:r>
              <a:rPr lang="en-GB" sz="2400" b="0" dirty="0">
                <a:latin typeface="+mj-lt"/>
                <a:cs typeface="Arial"/>
              </a:rPr>
              <a:t> Representative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Represent students on a particular course.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Seek student opinions to enact positive change.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Share feedback with staff and School Representatives.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Recruited by the Business School.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35EB9E-E6FD-1768-651F-E829A6A27D92}"/>
              </a:ext>
            </a:extLst>
          </p:cNvPr>
          <p:cNvSpPr>
            <a:spLocks noGrp="1"/>
          </p:cNvSpPr>
          <p:nvPr/>
        </p:nvSpPr>
        <p:spPr>
          <a:xfrm>
            <a:off x="4572000" y="2097339"/>
            <a:ext cx="4257676" cy="29559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tabLst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+mj-lt"/>
                <a:cs typeface="Arial"/>
              </a:rPr>
              <a:t>School</a:t>
            </a:r>
            <a:r>
              <a:rPr lang="en-GB" sz="2400" b="0" dirty="0">
                <a:latin typeface="+mj-lt"/>
                <a:cs typeface="Arial"/>
              </a:rPr>
              <a:t> Representative</a:t>
            </a:r>
            <a:r>
              <a:rPr lang="en-GB" sz="2400" dirty="0">
                <a:latin typeface="+mj-lt"/>
                <a:cs typeface="Arial"/>
              </a:rPr>
              <a:t>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Represent students in entire Business School.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Seek student opinions from Course Representatives to enact positive change.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Provide link between staff, students, and Leeds University Union.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Recruited by the Leeds University Union.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5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2A0D3-3799-40BE-8D2B-C78D85E38F97}"/>
              </a:ext>
            </a:extLst>
          </p:cNvPr>
          <p:cNvSpPr/>
          <p:nvPr/>
        </p:nvSpPr>
        <p:spPr>
          <a:xfrm>
            <a:off x="852016" y="2513921"/>
            <a:ext cx="230224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68A380-B516-AA56-543D-0DF0663204BA}"/>
              </a:ext>
            </a:extLst>
          </p:cNvPr>
          <p:cNvSpPr/>
          <p:nvPr/>
        </p:nvSpPr>
        <p:spPr>
          <a:xfrm>
            <a:off x="4942192" y="2513920"/>
            <a:ext cx="230224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85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Become a </a:t>
            </a:r>
            <a:r>
              <a:rPr lang="en-GB" sz="3200" b="1" dirty="0"/>
              <a:t>Course</a:t>
            </a:r>
            <a:r>
              <a:rPr lang="en-GB" sz="3200" dirty="0"/>
              <a:t> Representative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14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B0799FF-0E1A-4314-87FC-CA982DFA5FD3}"/>
              </a:ext>
            </a:extLst>
          </p:cNvPr>
          <p:cNvSpPr>
            <a:spLocks noGrp="1"/>
          </p:cNvSpPr>
          <p:nvPr/>
        </p:nvSpPr>
        <p:spPr>
          <a:xfrm>
            <a:off x="511349" y="2103681"/>
            <a:ext cx="6353175" cy="20745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tabLst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Improve your employability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dk1"/>
                </a:solidFill>
                <a:latin typeface="Arial"/>
                <a:ea typeface="Open Sans"/>
                <a:cs typeface="Open Sans"/>
                <a:sym typeface="Open Sans"/>
              </a:rPr>
              <a:t>Receive accreditation and recognition for your commitment</a:t>
            </a:r>
            <a:endParaRPr lang="en-GB" sz="1600" b="0" dirty="0">
              <a:solidFill>
                <a:schemeClr val="dk1"/>
              </a:solidFill>
              <a:latin typeface="Arial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dk1"/>
                </a:solidFill>
                <a:latin typeface="Arial"/>
                <a:ea typeface="Open Sans"/>
                <a:cs typeface="Open Sans"/>
                <a:sym typeface="Open Sans"/>
              </a:rPr>
              <a:t>Be eligible for Rep-specific awards as part of Celebrate Week </a:t>
            </a:r>
            <a:endParaRPr lang="en-GB" sz="1600" b="0" dirty="0">
              <a:solidFill>
                <a:schemeClr val="dk1"/>
              </a:solidFill>
              <a:latin typeface="Arial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Work in partnership with Business School staff and students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Network with other Course Representatives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Approx. 1 hour a week. </a:t>
            </a:r>
            <a:endParaRPr lang="en-GB" sz="1600" b="0" dirty="0"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endParaRPr lang="en-GB" sz="1600" dirty="0">
              <a:latin typeface="Calibri" panose="020F0502020204030204"/>
              <a:cs typeface="Calibri" panose="020F0502020204030204"/>
            </a:endParaRPr>
          </a:p>
          <a:p>
            <a:pPr>
              <a:spcAft>
                <a:spcPts val="0"/>
              </a:spcAft>
            </a:pPr>
            <a:r>
              <a:rPr lang="en-GB" sz="1500" dirty="0"/>
              <a:t>	</a:t>
            </a:r>
            <a:r>
              <a:rPr lang="en-GB" sz="1500" dirty="0">
                <a:latin typeface="Arial"/>
                <a:cs typeface="Arial"/>
              </a:rPr>
              <a:t>					</a:t>
            </a:r>
          </a:p>
          <a:p>
            <a:pPr fontAlgn="auto">
              <a:spcAft>
                <a:spcPts val="0"/>
              </a:spcAft>
            </a:pP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DF9E74-C572-EEEF-1FD1-9B7307841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15" y="1132114"/>
            <a:ext cx="1737935" cy="26069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38EFB4-3DBD-DD61-6FA8-1E7345C0457B}"/>
              </a:ext>
            </a:extLst>
          </p:cNvPr>
          <p:cNvSpPr/>
          <p:nvPr/>
        </p:nvSpPr>
        <p:spPr>
          <a:xfrm>
            <a:off x="486561" y="4395704"/>
            <a:ext cx="3340058" cy="15081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b="1" dirty="0">
                <a:latin typeface="Arial"/>
                <a:cs typeface="Arial"/>
              </a:rPr>
              <a:t>How to apply: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latin typeface="Arial"/>
                <a:cs typeface="Arial"/>
              </a:rPr>
              <a:t>Visit </a:t>
            </a:r>
            <a:r>
              <a:rPr lang="en-GB" sz="1600" dirty="0">
                <a:latin typeface="Arial"/>
                <a:cs typeface="Arial"/>
                <a:hlinkClick r:id="rId3"/>
              </a:rPr>
              <a:t>students.business.leeds.ac.uk</a:t>
            </a:r>
            <a:endParaRPr lang="en-GB" sz="1600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</a:pPr>
            <a:endParaRPr lang="en-GB" sz="1600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</a:pPr>
            <a:br>
              <a:rPr lang="en-GB" sz="1600" dirty="0">
                <a:latin typeface="Arial"/>
              </a:rPr>
            </a:b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45C86-179F-7057-0ACA-84EEC0D17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409" y="4431124"/>
            <a:ext cx="4527694" cy="1030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9B7216-C5D4-D765-E671-FE2399778815}"/>
              </a:ext>
            </a:extLst>
          </p:cNvPr>
          <p:cNvSpPr txBox="1"/>
          <p:nvPr/>
        </p:nvSpPr>
        <p:spPr>
          <a:xfrm>
            <a:off x="1769349" y="5714195"/>
            <a:ext cx="6154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sz="1800" b="1" dirty="0">
                <a:solidFill>
                  <a:srgbClr val="FF0000"/>
                </a:solidFill>
                <a:latin typeface="Arial"/>
                <a:cs typeface="Arial"/>
              </a:rPr>
              <a:t>Deadline</a:t>
            </a:r>
            <a:r>
              <a:rPr lang="en-GB" sz="1800" b="1" dirty="0">
                <a:latin typeface="Arial"/>
                <a:cs typeface="Arial"/>
              </a:rPr>
              <a:t> to apply: 11.59pm, Monday 9th October 2023</a:t>
            </a: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A67EE5B6-B8B8-3772-9924-CDEE195F5749}"/>
              </a:ext>
            </a:extLst>
          </p:cNvPr>
          <p:cNvSpPr/>
          <p:nvPr/>
        </p:nvSpPr>
        <p:spPr>
          <a:xfrm flipV="1">
            <a:off x="1519647" y="4983843"/>
            <a:ext cx="2306972" cy="369330"/>
          </a:xfrm>
          <a:prstGeom prst="bentArrow">
            <a:avLst>
              <a:gd name="adj1" fmla="val 25000"/>
              <a:gd name="adj2" fmla="val 2613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0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1ED6E2C-8F61-32D0-C437-0F9EE1D77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380" y="3783951"/>
            <a:ext cx="4904440" cy="2468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/>
                </a:solidFill>
                <a:ea typeface="+mn-lt"/>
                <a:cs typeface="Arial"/>
              </a:rPr>
              <a:t>P</a:t>
            </a:r>
            <a:r>
              <a:rPr lang="en-GB" sz="3200" dirty="0">
                <a:solidFill>
                  <a:schemeClr val="tx1"/>
                </a:solidFill>
                <a:ea typeface="+mn-lt"/>
                <a:cs typeface="Arial"/>
              </a:rPr>
              <a:t>eer </a:t>
            </a:r>
            <a:r>
              <a:rPr lang="en-GB" sz="3200" b="1" dirty="0">
                <a:solidFill>
                  <a:schemeClr val="tx1"/>
                </a:solidFill>
                <a:ea typeface="+mn-lt"/>
                <a:cs typeface="Arial"/>
              </a:rPr>
              <a:t>A</a:t>
            </a:r>
            <a:r>
              <a:rPr lang="en-GB" sz="3200" dirty="0">
                <a:solidFill>
                  <a:schemeClr val="tx1"/>
                </a:solidFill>
                <a:ea typeface="+mn-lt"/>
                <a:cs typeface="Arial"/>
              </a:rPr>
              <a:t>ssisted </a:t>
            </a:r>
            <a:r>
              <a:rPr lang="en-GB" sz="3200" b="1" dirty="0">
                <a:solidFill>
                  <a:schemeClr val="tx1"/>
                </a:solidFill>
                <a:ea typeface="+mn-lt"/>
                <a:cs typeface="Arial"/>
              </a:rPr>
              <a:t>S</a:t>
            </a:r>
            <a:r>
              <a:rPr lang="en-GB" sz="3200" dirty="0">
                <a:solidFill>
                  <a:schemeClr val="tx1"/>
                </a:solidFill>
                <a:ea typeface="+mn-lt"/>
                <a:cs typeface="Arial"/>
              </a:rPr>
              <a:t>tudy </a:t>
            </a:r>
            <a:r>
              <a:rPr lang="en-GB" sz="3200" b="1" dirty="0">
                <a:solidFill>
                  <a:schemeClr val="tx1"/>
                </a:solidFill>
                <a:ea typeface="+mn-lt"/>
                <a:cs typeface="Arial"/>
              </a:rPr>
              <a:t>S</a:t>
            </a:r>
            <a:r>
              <a:rPr lang="en-GB" sz="3200" dirty="0">
                <a:solidFill>
                  <a:schemeClr val="tx1"/>
                </a:solidFill>
                <a:ea typeface="+mn-lt"/>
                <a:cs typeface="Arial"/>
              </a:rPr>
              <a:t>essions</a:t>
            </a:r>
            <a:endParaRPr lang="en-GB" sz="3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15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47AE421-C0D1-8C0F-2AB2-BB75B012E6E8}"/>
              </a:ext>
            </a:extLst>
          </p:cNvPr>
          <p:cNvSpPr txBox="1"/>
          <p:nvPr/>
        </p:nvSpPr>
        <p:spPr>
          <a:xfrm>
            <a:off x="335756" y="1490008"/>
            <a:ext cx="4661807" cy="169277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latin typeface="+mj-lt"/>
                <a:cs typeface="Arial"/>
              </a:rPr>
              <a:t>What is PASS? </a:t>
            </a:r>
            <a:endParaRPr lang="en-GB" sz="2000" dirty="0">
              <a:latin typeface="+mj-l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A Mentoring scheme for first year students. </a:t>
            </a:r>
          </a:p>
          <a:p>
            <a:endParaRPr lang="en-GB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PASS study sessions are every two weeks.</a:t>
            </a:r>
          </a:p>
          <a:p>
            <a:r>
              <a:rPr lang="en-GB" sz="1400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Sessions are led by trained 2nd and 3rd year students (your PASS Leaders).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E77721-A102-14DD-FD98-8DD13425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281" y="1394207"/>
            <a:ext cx="3885264" cy="20805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88FB0800-B320-1934-CA4E-2ACA081EB5F0}"/>
              </a:ext>
            </a:extLst>
          </p:cNvPr>
          <p:cNvSpPr txBox="1"/>
          <p:nvPr/>
        </p:nvSpPr>
        <p:spPr>
          <a:xfrm>
            <a:off x="335756" y="3337227"/>
            <a:ext cx="4552106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latin typeface="+mj-lt"/>
                <a:cs typeface="Arial"/>
              </a:rPr>
              <a:t>How will PASS help me? </a:t>
            </a:r>
            <a:endParaRPr lang="en-GB" sz="2000" dirty="0">
              <a:latin typeface="+mj-l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Use your Leader’s expertise to develop your own skills. </a:t>
            </a:r>
          </a:p>
          <a:p>
            <a:pPr marL="285750" indent="-285750">
              <a:buFont typeface="Arial"/>
              <a:buChar char="•"/>
            </a:pPr>
            <a:endParaRPr lang="en-GB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Arial"/>
                <a:cs typeface="Arial"/>
              </a:rPr>
              <a:t>Bring topics to the session you’d like to know more about.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1B931D-5279-91C7-283D-792E75150F08}"/>
              </a:ext>
            </a:extLst>
          </p:cNvPr>
          <p:cNvSpPr txBox="1"/>
          <p:nvPr/>
        </p:nvSpPr>
        <p:spPr>
          <a:xfrm>
            <a:off x="1598966" y="5114112"/>
            <a:ext cx="3728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Want to know more?</a:t>
            </a:r>
          </a:p>
          <a:p>
            <a:r>
              <a:rPr lang="en-GB" sz="1400" dirty="0"/>
              <a:t>Search for “PASS” on: </a:t>
            </a:r>
            <a:r>
              <a:rPr lang="en-GB" sz="1400" u="sng" dirty="0"/>
              <a:t>students.business.leeds.ac.uk</a:t>
            </a:r>
          </a:p>
        </p:txBody>
      </p:sp>
    </p:spTree>
    <p:extLst>
      <p:ext uri="{BB962C8B-B14F-4D97-AF65-F5344CB8AC3E}">
        <p14:creationId xmlns:p14="http://schemas.microsoft.com/office/powerpoint/2010/main" val="1215914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65F90-EB78-E7C8-8CF2-64113E7DC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r="12674"/>
          <a:stretch/>
        </p:blipFill>
        <p:spPr>
          <a:xfrm>
            <a:off x="5405246" y="1190837"/>
            <a:ext cx="2886580" cy="28865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Joint Honours </a:t>
            </a:r>
            <a:r>
              <a:rPr lang="en-US" sz="3200" b="1" dirty="0"/>
              <a:t>Community</a:t>
            </a:r>
            <a:endParaRPr lang="en-GB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16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511349" y="1019283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tower with a round top&#10;&#10;Description automatically generated">
            <a:extLst>
              <a:ext uri="{FF2B5EF4-FFF2-40B4-BE49-F238E27FC236}">
                <a16:creationId xmlns:a16="http://schemas.microsoft.com/office/drawing/2014/main" id="{F7001DEF-751A-71C3-9A07-68BD1E3B68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5" y="4077417"/>
            <a:ext cx="928326" cy="92832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F14645E-EB14-7610-0F48-E35FE3B6D6AC}"/>
              </a:ext>
            </a:extLst>
          </p:cNvPr>
          <p:cNvSpPr txBox="1">
            <a:spLocks/>
          </p:cNvSpPr>
          <p:nvPr/>
        </p:nvSpPr>
        <p:spPr>
          <a:xfrm>
            <a:off x="258116" y="1458435"/>
            <a:ext cx="5147130" cy="1678444"/>
          </a:xfrm>
          <a:prstGeom prst="rect">
            <a:avLst/>
          </a:prstGeom>
          <a:solidFill>
            <a:srgbClr val="FF4E36">
              <a:alpha val="40000"/>
            </a:srgbClr>
          </a:solidFill>
          <a:effectLst>
            <a:softEdge rad="31750"/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/>
              <a:t>Join our Joint Honours Community! 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>
                <a:latin typeface="+mn-lt"/>
              </a:rPr>
              <a:t>Visit us in the Marquee (opposite the Union)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400" b="1" dirty="0">
                <a:latin typeface="+mn-lt"/>
              </a:rPr>
              <a:t>Tuesday 3rd October  12pm – 2.30pm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A516315-FDE2-A011-CADC-E8D4A2BEDF94}"/>
              </a:ext>
            </a:extLst>
          </p:cNvPr>
          <p:cNvSpPr txBox="1">
            <a:spLocks/>
          </p:cNvSpPr>
          <p:nvPr/>
        </p:nvSpPr>
        <p:spPr>
          <a:xfrm>
            <a:off x="1790937" y="3385828"/>
            <a:ext cx="5819750" cy="32438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0">
              <a:lnSpc>
                <a:spcPct val="90000"/>
              </a:lnSpc>
              <a:buNone/>
            </a:pPr>
            <a:r>
              <a:rPr lang="en-US" sz="2600" b="1" dirty="0">
                <a:latin typeface="+mj-lt"/>
              </a:rPr>
              <a:t>Benefits of joining</a:t>
            </a:r>
          </a:p>
          <a:p>
            <a:pPr marL="257175" indent="0">
              <a:lnSpc>
                <a:spcPct val="90000"/>
              </a:lnSpc>
              <a:buNone/>
            </a:pPr>
            <a:endParaRPr lang="en-US" sz="2600" b="1" dirty="0">
              <a:latin typeface="+mj-lt"/>
            </a:endParaRPr>
          </a:p>
          <a:p>
            <a:pPr marL="514350" indent="-257175">
              <a:lnSpc>
                <a:spcPct val="90000"/>
              </a:lnSpc>
            </a:pPr>
            <a:r>
              <a:rPr lang="en-US" sz="1500" dirty="0"/>
              <a:t>Meet other Joint Honours students</a:t>
            </a:r>
          </a:p>
          <a:p>
            <a:pPr marL="514350" indent="-257175">
              <a:lnSpc>
                <a:spcPct val="90000"/>
              </a:lnSpc>
            </a:pPr>
            <a:endParaRPr lang="en-US" sz="1500" dirty="0"/>
          </a:p>
          <a:p>
            <a:pPr marL="514350" indent="-257175">
              <a:lnSpc>
                <a:spcPct val="90000"/>
              </a:lnSpc>
            </a:pPr>
            <a:r>
              <a:rPr lang="en-US" sz="1500" dirty="0"/>
              <a:t>Top tips for getting the most out of your degree and time at Leeds</a:t>
            </a:r>
          </a:p>
          <a:p>
            <a:pPr marL="257175" indent="0">
              <a:lnSpc>
                <a:spcPct val="90000"/>
              </a:lnSpc>
              <a:buNone/>
            </a:pPr>
            <a:endParaRPr lang="en-US" sz="1500" dirty="0"/>
          </a:p>
          <a:p>
            <a:pPr marL="514350" indent="-257175">
              <a:lnSpc>
                <a:spcPct val="90000"/>
              </a:lnSpc>
            </a:pPr>
            <a:r>
              <a:rPr lang="en-US" sz="1500" dirty="0"/>
              <a:t>Get your voice heard</a:t>
            </a:r>
          </a:p>
          <a:p>
            <a:pPr marL="257175" indent="0">
              <a:lnSpc>
                <a:spcPct val="90000"/>
              </a:lnSpc>
              <a:buNone/>
            </a:pPr>
            <a:endParaRPr lang="en-US" sz="1500" dirty="0"/>
          </a:p>
          <a:p>
            <a:pPr marL="514350" indent="-257175">
              <a:lnSpc>
                <a:spcPct val="90000"/>
              </a:lnSpc>
            </a:pPr>
            <a:r>
              <a:rPr lang="en-US" sz="1500" dirty="0"/>
              <a:t>Sign up to future activities and events </a:t>
            </a:r>
          </a:p>
          <a:p>
            <a:pPr marL="257175" indent="0">
              <a:lnSpc>
                <a:spcPct val="90000"/>
              </a:lnSpc>
              <a:buNone/>
            </a:pPr>
            <a:endParaRPr lang="en-US" sz="1500" dirty="0"/>
          </a:p>
          <a:p>
            <a:pPr marL="514350" indent="-257175">
              <a:lnSpc>
                <a:spcPct val="90000"/>
              </a:lnSpc>
            </a:pPr>
            <a:r>
              <a:rPr lang="en-US" sz="1500" dirty="0"/>
              <a:t>Free drinks, cake and sweets</a:t>
            </a:r>
          </a:p>
          <a:p>
            <a:pPr indent="-171450">
              <a:lnSpc>
                <a:spcPct val="90000"/>
              </a:lnSpc>
            </a:pPr>
            <a:endParaRPr lang="en-US" sz="1275" dirty="0"/>
          </a:p>
        </p:txBody>
      </p:sp>
    </p:spTree>
    <p:extLst>
      <p:ext uri="{BB962C8B-B14F-4D97-AF65-F5344CB8AC3E}">
        <p14:creationId xmlns:p14="http://schemas.microsoft.com/office/powerpoint/2010/main" val="2678248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Who to </a:t>
            </a:r>
            <a:r>
              <a:rPr lang="en-GB" sz="3200" b="1" dirty="0"/>
              <a:t>contact </a:t>
            </a:r>
            <a:r>
              <a:rPr lang="en-GB" sz="3200" dirty="0"/>
              <a:t>when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17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348648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2095B-10A5-885C-5F0C-CB448B7C8A41}"/>
              </a:ext>
            </a:extLst>
          </p:cNvPr>
          <p:cNvSpPr txBox="1"/>
          <p:nvPr/>
        </p:nvSpPr>
        <p:spPr>
          <a:xfrm>
            <a:off x="1086374" y="1324553"/>
            <a:ext cx="731100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+mj-lt"/>
                <a:ea typeface="+mn-lt"/>
                <a:cs typeface="+mn-lt"/>
              </a:rPr>
              <a:t>Student Information Service </a:t>
            </a:r>
            <a:r>
              <a:rPr lang="en-GB" sz="1800" b="1" dirty="0">
                <a:ea typeface="+mn-lt"/>
                <a:cs typeface="+mn-lt"/>
                <a:hlinkClick r:id="rId2"/>
              </a:rPr>
              <a:t>Studentinfo@leeds.ac.uk</a:t>
            </a:r>
            <a:r>
              <a:rPr lang="en-GB" sz="1800" b="1" dirty="0">
                <a:ea typeface="+mn-lt"/>
                <a:cs typeface="+mn-lt"/>
              </a:rPr>
              <a:t> </a:t>
            </a:r>
            <a:endParaRPr lang="en-GB" sz="1800" dirty="0">
              <a:latin typeface="Arial"/>
              <a:cs typeface="Arial"/>
            </a:endParaRPr>
          </a:p>
          <a:p>
            <a:r>
              <a:rPr lang="en-GB" sz="1800" dirty="0">
                <a:ea typeface="+mn-lt"/>
                <a:cs typeface="+mn-lt"/>
              </a:rPr>
              <a:t>  For any general questions about University life</a:t>
            </a:r>
          </a:p>
          <a:p>
            <a:endParaRPr lang="en-GB" sz="1800" dirty="0">
              <a:cs typeface="Calibri" panose="020F0502020204030204"/>
            </a:endParaRPr>
          </a:p>
          <a:p>
            <a:r>
              <a:rPr lang="en-GB" sz="1800" b="1" dirty="0">
                <a:latin typeface="+mj-lt"/>
                <a:ea typeface="+mn-lt"/>
                <a:cs typeface="+mn-lt"/>
              </a:rPr>
              <a:t>LUBS Student Support </a:t>
            </a:r>
            <a:r>
              <a:rPr lang="en-GB" sz="1800" b="1" dirty="0">
                <a:ea typeface="+mn-lt"/>
                <a:cs typeface="+mn-lt"/>
                <a:hlinkClick r:id="rId3"/>
              </a:rPr>
              <a:t>LUBSStudentSupport@leeds.c.uk</a:t>
            </a:r>
            <a:r>
              <a:rPr lang="en-GB" sz="1800" b="1" dirty="0">
                <a:ea typeface="+mn-lt"/>
                <a:cs typeface="+mn-lt"/>
              </a:rPr>
              <a:t> </a:t>
            </a:r>
            <a:endParaRPr lang="en-GB" sz="1800" dirty="0">
              <a:cs typeface="Calibri"/>
            </a:endParaRPr>
          </a:p>
          <a:p>
            <a:r>
              <a:rPr lang="en-GB" sz="1800" dirty="0">
                <a:ea typeface="+mn-lt"/>
                <a:cs typeface="+mn-lt"/>
              </a:rPr>
              <a:t>  Student wellbeing concerns, mit circs, temp leave</a:t>
            </a:r>
          </a:p>
          <a:p>
            <a:endParaRPr lang="en-GB" sz="1800" dirty="0">
              <a:cs typeface="Calibri" panose="020F0502020204030204"/>
            </a:endParaRPr>
          </a:p>
          <a:p>
            <a:r>
              <a:rPr lang="en-GB" b="1" dirty="0">
                <a:latin typeface="+mj-lt"/>
                <a:ea typeface="+mn-lt"/>
                <a:cs typeface="+mn-lt"/>
              </a:rPr>
              <a:t>LUBS Assessment </a:t>
            </a:r>
            <a:r>
              <a:rPr lang="en-GB" sz="1800" b="1" dirty="0">
                <a:ea typeface="+mn-lt"/>
                <a:cs typeface="+mn-lt"/>
                <a:hlinkClick r:id="rId4"/>
              </a:rPr>
              <a:t>LUBSAssessment@leeds.ac.uk</a:t>
            </a:r>
            <a:r>
              <a:rPr lang="en-GB" sz="1800" b="1" dirty="0">
                <a:ea typeface="+mn-lt"/>
                <a:cs typeface="+mn-lt"/>
              </a:rPr>
              <a:t> </a:t>
            </a:r>
            <a:endParaRPr lang="en-GB" sz="1800" dirty="0">
              <a:cs typeface="Calibri"/>
            </a:endParaRPr>
          </a:p>
          <a:p>
            <a:r>
              <a:rPr lang="en-GB" sz="1800" dirty="0">
                <a:ea typeface="+mn-lt"/>
                <a:cs typeface="+mn-lt"/>
              </a:rPr>
              <a:t>  For any assessment related questions or </a:t>
            </a:r>
            <a:r>
              <a:rPr lang="en-GB" dirty="0">
                <a:ea typeface="+mn-lt"/>
                <a:cs typeface="+mn-lt"/>
              </a:rPr>
              <a:t>problems, such as</a:t>
            </a:r>
            <a:r>
              <a:rPr lang="en-GB" sz="1800" dirty="0">
                <a:ea typeface="+mn-lt"/>
                <a:cs typeface="+mn-lt"/>
              </a:rPr>
              <a:t> issues with submitting your work</a:t>
            </a:r>
          </a:p>
          <a:p>
            <a:endParaRPr lang="en-GB" sz="1800" dirty="0">
              <a:cs typeface="Calibri" panose="020F0502020204030204"/>
            </a:endParaRPr>
          </a:p>
          <a:p>
            <a:r>
              <a:rPr lang="en-GB" b="1" dirty="0">
                <a:latin typeface="+mj-lt"/>
                <a:ea typeface="+mn-lt"/>
                <a:cs typeface="+mn-lt"/>
              </a:rPr>
              <a:t>LUBS Attendance </a:t>
            </a:r>
            <a:r>
              <a:rPr lang="en-GB" sz="1800" b="1" dirty="0">
                <a:ea typeface="+mn-lt"/>
                <a:cs typeface="+mn-lt"/>
                <a:hlinkClick r:id="rId5"/>
              </a:rPr>
              <a:t>LUBSAttendance@leeds.ac.uk</a:t>
            </a:r>
            <a:r>
              <a:rPr lang="en-GB" sz="1800" b="1" dirty="0">
                <a:ea typeface="+mn-lt"/>
                <a:cs typeface="+mn-lt"/>
              </a:rPr>
              <a:t> </a:t>
            </a:r>
            <a:endParaRPr lang="en-GB" sz="1800" dirty="0">
              <a:cs typeface="Calibri"/>
            </a:endParaRPr>
          </a:p>
          <a:p>
            <a:r>
              <a:rPr lang="en-GB" sz="1800" dirty="0">
                <a:ea typeface="+mn-lt"/>
                <a:cs typeface="+mn-lt"/>
              </a:rPr>
              <a:t>  Any attendance or absence related issues or questions, late arrivals, change of location</a:t>
            </a:r>
          </a:p>
          <a:p>
            <a:endParaRPr lang="en-GB" sz="1800" dirty="0">
              <a:cs typeface="Calibri" panose="020F0502020204030204"/>
            </a:endParaRPr>
          </a:p>
          <a:p>
            <a:r>
              <a:rPr lang="en-GB" b="1" dirty="0">
                <a:latin typeface="+mj-lt"/>
                <a:ea typeface="+mn-lt"/>
                <a:cs typeface="+mn-lt"/>
              </a:rPr>
              <a:t>LUBS Programme Support / Quality </a:t>
            </a:r>
            <a:r>
              <a:rPr lang="en-GB" sz="1600" b="1" dirty="0">
                <a:ea typeface="+mn-lt"/>
                <a:cs typeface="+mn-lt"/>
                <a:hlinkClick r:id="rId6"/>
              </a:rPr>
              <a:t>LUBSQuality@leeds.ac.uk</a:t>
            </a:r>
            <a:r>
              <a:rPr lang="en-GB" sz="1600" b="1" dirty="0">
                <a:ea typeface="+mn-lt"/>
                <a:cs typeface="+mn-lt"/>
              </a:rPr>
              <a:t> </a:t>
            </a:r>
            <a:endParaRPr lang="en-GB" sz="1600" dirty="0">
              <a:cs typeface="Calibri"/>
            </a:endParaRPr>
          </a:p>
          <a:p>
            <a:r>
              <a:rPr lang="en-GB" sz="1800" dirty="0">
                <a:ea typeface="+mn-lt"/>
                <a:cs typeface="+mn-lt"/>
              </a:rPr>
              <a:t>  Module enrolment / changes, programme changes, programme queries, academic integrity </a:t>
            </a:r>
            <a:endParaRPr lang="en-GB" sz="1800" dirty="0"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ACDFE-DEFB-590F-ABCF-F628BEB9564D}"/>
              </a:ext>
            </a:extLst>
          </p:cNvPr>
          <p:cNvSpPr/>
          <p:nvPr/>
        </p:nvSpPr>
        <p:spPr>
          <a:xfrm rot="5400000">
            <a:off x="-707946" y="1636409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0F59E4-E5C8-F335-F132-312B59E4EA08}"/>
              </a:ext>
            </a:extLst>
          </p:cNvPr>
          <p:cNvSpPr/>
          <p:nvPr/>
        </p:nvSpPr>
        <p:spPr>
          <a:xfrm rot="5400000">
            <a:off x="9284740" y="1454215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29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Common </a:t>
            </a:r>
            <a:r>
              <a:rPr lang="en-GB" sz="3200" b="1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18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 flipV="1">
            <a:off x="704229" y="998290"/>
            <a:ext cx="3016706" cy="545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306E9-0423-AFC9-D2A3-561B6A7EB70B}"/>
              </a:ext>
            </a:extLst>
          </p:cNvPr>
          <p:cNvSpPr txBox="1"/>
          <p:nvPr/>
        </p:nvSpPr>
        <p:spPr>
          <a:xfrm>
            <a:off x="704229" y="1726219"/>
            <a:ext cx="81131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Arial"/>
                <a:cs typeface="Arial"/>
              </a:rPr>
              <a:t>Remember to check University webpages first for quick answers to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1B4FE-613E-E428-BCEB-2CF6ECAF00FD}"/>
              </a:ext>
            </a:extLst>
          </p:cNvPr>
          <p:cNvSpPr txBox="1"/>
          <p:nvPr/>
        </p:nvSpPr>
        <p:spPr>
          <a:xfrm>
            <a:off x="947578" y="2633279"/>
            <a:ext cx="829627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+mj-lt"/>
                <a:cs typeface="Arial"/>
              </a:rPr>
              <a:t>Accommodation</a:t>
            </a:r>
          </a:p>
          <a:p>
            <a:r>
              <a:rPr lang="en-GB" dirty="0">
                <a:latin typeface="Arial"/>
                <a:cs typeface="Arial"/>
                <a:hlinkClick r:id="rId2"/>
              </a:rPr>
              <a:t>accom@leeds.ac.uk</a:t>
            </a:r>
            <a:r>
              <a:rPr lang="en-GB" dirty="0">
                <a:latin typeface="Arial"/>
                <a:cs typeface="Arial"/>
              </a:rPr>
              <a:t> &amp; </a:t>
            </a:r>
          </a:p>
          <a:p>
            <a:r>
              <a:rPr lang="en-GB" dirty="0">
                <a:latin typeface="Arial"/>
                <a:cs typeface="Arial"/>
                <a:hlinkClick r:id="rId3"/>
              </a:rPr>
              <a:t>https://accommodation.leeds.ac.uk/</a:t>
            </a:r>
            <a:r>
              <a:rPr lang="en-GB" dirty="0">
                <a:latin typeface="Arial"/>
                <a:cs typeface="Arial"/>
              </a:rPr>
              <a:t> 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b="1" dirty="0">
                <a:latin typeface="+mj-lt"/>
                <a:cs typeface="Arial"/>
              </a:rPr>
              <a:t>Fees and Funding </a:t>
            </a:r>
          </a:p>
          <a:p>
            <a:r>
              <a:rPr lang="en-GB" dirty="0">
                <a:latin typeface="Arial"/>
                <a:cs typeface="Arial"/>
                <a:hlinkClick r:id="rId4"/>
              </a:rPr>
              <a:t>UGfees@leeds.ac.uk</a:t>
            </a:r>
            <a:r>
              <a:rPr lang="en-GB" dirty="0">
                <a:latin typeface="Arial"/>
                <a:cs typeface="Arial"/>
              </a:rPr>
              <a:t> &amp; </a:t>
            </a:r>
          </a:p>
          <a:p>
            <a:r>
              <a:rPr lang="en-GB" dirty="0">
                <a:latin typeface="Arial"/>
                <a:cs typeface="Arial"/>
                <a:hlinkClick r:id="rId5"/>
              </a:rPr>
              <a:t>https://www.leeds.ac.uk/undergraduate-fees/doc/fees-undergraduate-fees</a:t>
            </a:r>
            <a:r>
              <a:rPr lang="en-GB" dirty="0">
                <a:latin typeface="Arial"/>
                <a:cs typeface="Arial"/>
              </a:rPr>
              <a:t> 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b="1" dirty="0">
                <a:latin typeface="+mj-lt"/>
                <a:cs typeface="Arial"/>
              </a:rPr>
              <a:t>Registration</a:t>
            </a:r>
          </a:p>
          <a:p>
            <a:r>
              <a:rPr lang="en-GB" dirty="0">
                <a:latin typeface="Arial"/>
                <a:cs typeface="Arial"/>
                <a:hlinkClick r:id="rId6"/>
              </a:rPr>
              <a:t>https://students.leeds.ac.uk/info/10102/registration/1056/how_to_register</a:t>
            </a:r>
            <a:r>
              <a:rPr lang="en-GB" dirty="0">
                <a:latin typeface="Arial"/>
                <a:cs typeface="Arial"/>
              </a:rPr>
              <a:t> 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BADEF-E9A3-3C46-032D-E1E58BDDF0BA}"/>
              </a:ext>
            </a:extLst>
          </p:cNvPr>
          <p:cNvSpPr/>
          <p:nvPr/>
        </p:nvSpPr>
        <p:spPr>
          <a:xfrm rot="5400000">
            <a:off x="499176" y="1902505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86F21-E3AF-63D3-C435-BC277BC4251A}"/>
              </a:ext>
            </a:extLst>
          </p:cNvPr>
          <p:cNvSpPr/>
          <p:nvPr/>
        </p:nvSpPr>
        <p:spPr>
          <a:xfrm rot="5400000">
            <a:off x="8234718" y="1923897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29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306E9-0423-AFC9-D2A3-561B6A7EB70B}"/>
              </a:ext>
            </a:extLst>
          </p:cNvPr>
          <p:cNvSpPr txBox="1"/>
          <p:nvPr/>
        </p:nvSpPr>
        <p:spPr>
          <a:xfrm>
            <a:off x="704229" y="1726219"/>
            <a:ext cx="81131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Arial"/>
                <a:cs typeface="Arial"/>
              </a:rPr>
              <a:t>Remember to check University webpages first for quick answers to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17031-6BE8-3120-6993-82E2C52F6E96}"/>
              </a:ext>
            </a:extLst>
          </p:cNvPr>
          <p:cNvSpPr txBox="1"/>
          <p:nvPr/>
        </p:nvSpPr>
        <p:spPr>
          <a:xfrm>
            <a:off x="704229" y="2514729"/>
            <a:ext cx="8296275" cy="30315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25"/>
              </a:spcAft>
            </a:pPr>
            <a:r>
              <a:rPr lang="en-GB" sz="1600" b="1" dirty="0">
                <a:latin typeface="+mj-lt"/>
                <a:cs typeface="Arial"/>
              </a:rPr>
              <a:t>Module Change</a:t>
            </a:r>
          </a:p>
          <a:p>
            <a:pPr>
              <a:spcAft>
                <a:spcPts val="225"/>
              </a:spcAft>
            </a:pPr>
            <a:r>
              <a:rPr lang="en-GB" sz="1600" dirty="0">
                <a:solidFill>
                  <a:srgbClr val="005C88"/>
                </a:solidFill>
                <a:latin typeface="Arial"/>
                <a:cs typeface="Arial"/>
                <a:hlinkClick r:id="rId2"/>
              </a:rPr>
              <a:t>https://students.leeds.ac.uk/info/10104/making_changes/652/change_of_module</a:t>
            </a:r>
            <a:r>
              <a:rPr lang="en-GB" sz="1600" dirty="0">
                <a:latin typeface="Arial"/>
                <a:cs typeface="Arial"/>
              </a:rPr>
              <a:t> </a:t>
            </a:r>
            <a:endParaRPr lang="en-US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endParaRPr lang="en-GB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b="1" dirty="0">
                <a:latin typeface="+mj-lt"/>
                <a:cs typeface="Arial"/>
              </a:rPr>
              <a:t>How to use Minerva</a:t>
            </a:r>
            <a:endParaRPr lang="en-US" sz="1600" b="1" dirty="0">
              <a:latin typeface="+mj-lt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dirty="0">
                <a:solidFill>
                  <a:srgbClr val="005C88"/>
                </a:solidFill>
                <a:latin typeface="Arial"/>
                <a:cs typeface="Arial"/>
                <a:hlinkClick r:id="rId3"/>
              </a:rPr>
              <a:t>https://students.business.leeds.ac.uk/digital-learning/new-students/</a:t>
            </a:r>
            <a:r>
              <a:rPr lang="en-GB" sz="1600" dirty="0">
                <a:latin typeface="Arial"/>
                <a:cs typeface="Arial"/>
              </a:rPr>
              <a:t> </a:t>
            </a:r>
            <a:endParaRPr lang="en-US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endParaRPr lang="en-GB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b="1" dirty="0">
                <a:latin typeface="+mj-lt"/>
                <a:cs typeface="Arial"/>
              </a:rPr>
              <a:t>BRP</a:t>
            </a:r>
            <a:endParaRPr lang="en-US" sz="1600" dirty="0">
              <a:latin typeface="+mj-lt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dirty="0">
                <a:solidFill>
                  <a:srgbClr val="005C88"/>
                </a:solidFill>
                <a:latin typeface="Arial"/>
                <a:cs typeface="Arial"/>
                <a:hlinkClick r:id="rId4"/>
              </a:rPr>
              <a:t>https://students.leeds.ac.uk/brpcollection</a:t>
            </a:r>
            <a:endParaRPr lang="en-GB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endParaRPr lang="en-GB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b="1" dirty="0">
                <a:latin typeface="+mj-lt"/>
                <a:cs typeface="Arial"/>
              </a:rPr>
              <a:t>International Student Arrivals</a:t>
            </a:r>
            <a:endParaRPr lang="en-US" sz="1600" dirty="0">
              <a:latin typeface="+mj-lt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dirty="0">
                <a:solidFill>
                  <a:srgbClr val="005C88"/>
                </a:solidFill>
                <a:latin typeface="Arial"/>
                <a:cs typeface="Arial"/>
                <a:hlinkClick r:id="rId5"/>
              </a:rPr>
              <a:t>https://www.leeds.ac.uk/info/130113/preparing_for_leeds/112/arriving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A18B9-25CA-CEDA-8FE5-2CC54E890CF8}"/>
              </a:ext>
            </a:extLst>
          </p:cNvPr>
          <p:cNvSpPr/>
          <p:nvPr/>
        </p:nvSpPr>
        <p:spPr>
          <a:xfrm rot="5400000">
            <a:off x="499176" y="1902505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28DE1-02DF-B4F2-9C32-7842BB45B0DA}"/>
              </a:ext>
            </a:extLst>
          </p:cNvPr>
          <p:cNvSpPr/>
          <p:nvPr/>
        </p:nvSpPr>
        <p:spPr>
          <a:xfrm rot="5400000">
            <a:off x="8234718" y="1923897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3C2C27-18EC-87B4-5418-206FB7AE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153736"/>
            <a:ext cx="8481671" cy="978378"/>
          </a:xfrm>
        </p:spPr>
        <p:txBody>
          <a:bodyPr>
            <a:normAutofit/>
          </a:bodyPr>
          <a:lstStyle/>
          <a:p>
            <a:r>
              <a:rPr lang="en-GB" sz="3200" dirty="0"/>
              <a:t>Common </a:t>
            </a:r>
            <a:r>
              <a:rPr lang="en-GB" sz="3200" b="1" dirty="0"/>
              <a:t>Questions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13972E-EC18-C049-B69C-3216E6BFCD82}"/>
              </a:ext>
            </a:extLst>
          </p:cNvPr>
          <p:cNvSpPr/>
          <p:nvPr/>
        </p:nvSpPr>
        <p:spPr>
          <a:xfrm flipV="1">
            <a:off x="704229" y="998290"/>
            <a:ext cx="3016706" cy="545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095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94BEC8-EADC-20D2-94D2-4E68CCF2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153736"/>
            <a:ext cx="8481671" cy="978378"/>
          </a:xfrm>
        </p:spPr>
        <p:txBody>
          <a:bodyPr>
            <a:normAutofit/>
          </a:bodyPr>
          <a:lstStyle/>
          <a:p>
            <a:r>
              <a:rPr lang="en-GB" sz="2800" b="1" dirty="0"/>
              <a:t>Welcome</a:t>
            </a:r>
            <a:r>
              <a:rPr lang="en-GB" sz="2800" dirty="0"/>
              <a:t> from the Student Education Service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22DA3-EE8B-F9B9-91E2-58FC3FE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56" y="1333229"/>
            <a:ext cx="4664083" cy="441551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We will keep everyone’s microphones off to reduce noise issues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Calibri" panose="020F0502020204030204"/>
            </a:endParaRP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This presentation will be recorded and available to rewatch on the LUBS Student Guide, but the Q&amp;A at the end will not be</a:t>
            </a:r>
          </a:p>
          <a:p>
            <a:pPr>
              <a:spcAft>
                <a:spcPts val="200"/>
              </a:spcAft>
            </a:pP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Please do not raise your hand, we will not be using this function today.</a:t>
            </a: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You can ask questions at the end by using the chat function. 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1014B4-6C6F-45C3-14E9-AD76DAC7B21D}"/>
              </a:ext>
            </a:extLst>
          </p:cNvPr>
          <p:cNvSpPr/>
          <p:nvPr/>
        </p:nvSpPr>
        <p:spPr>
          <a:xfrm>
            <a:off x="566511" y="1109254"/>
            <a:ext cx="359887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Business School Partnership Award 2021 winners announced | Leeds University  Business School | University of Leeds">
            <a:extLst>
              <a:ext uri="{FF2B5EF4-FFF2-40B4-BE49-F238E27FC236}">
                <a16:creationId xmlns:a16="http://schemas.microsoft.com/office/drawing/2014/main" id="{747F4625-FCA1-1CC7-0220-8CA7BA52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94" y="1202151"/>
            <a:ext cx="3868133" cy="25141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C091B-5D15-BD54-932A-9406B02C5BEB}"/>
              </a:ext>
            </a:extLst>
          </p:cNvPr>
          <p:cNvSpPr txBox="1"/>
          <p:nvPr/>
        </p:nvSpPr>
        <p:spPr>
          <a:xfrm>
            <a:off x="595617" y="4392968"/>
            <a:ext cx="79527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Use emojis in the chat to let us know:</a:t>
            </a:r>
          </a:p>
          <a:p>
            <a:pPr algn="ctr"/>
            <a:r>
              <a:rPr lang="en-GB" sz="2000" b="1" dirty="0">
                <a:latin typeface="+mj-lt"/>
              </a:rPr>
              <a:t>How are you feeling about this academic year?</a:t>
            </a:r>
          </a:p>
          <a:p>
            <a:endParaRPr lang="en-GB" sz="2000" b="1" dirty="0">
              <a:latin typeface="+mj-lt"/>
            </a:endParaRP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4C9155-C45F-4C8F-88D1-BFCDF14E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568" y="5173871"/>
            <a:ext cx="4526863" cy="9639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665019-B858-8743-560D-2776A499B563}"/>
              </a:ext>
            </a:extLst>
          </p:cNvPr>
          <p:cNvSpPr/>
          <p:nvPr/>
        </p:nvSpPr>
        <p:spPr>
          <a:xfrm>
            <a:off x="566765" y="4084278"/>
            <a:ext cx="359887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08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306E9-0423-AFC9-D2A3-561B6A7EB70B}"/>
              </a:ext>
            </a:extLst>
          </p:cNvPr>
          <p:cNvSpPr txBox="1"/>
          <p:nvPr/>
        </p:nvSpPr>
        <p:spPr>
          <a:xfrm>
            <a:off x="704229" y="1726219"/>
            <a:ext cx="81131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Arial"/>
                <a:cs typeface="Arial"/>
              </a:rPr>
              <a:t>Remember to check University webpages first for quick answers to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A18B9-25CA-CEDA-8FE5-2CC54E890CF8}"/>
              </a:ext>
            </a:extLst>
          </p:cNvPr>
          <p:cNvSpPr/>
          <p:nvPr/>
        </p:nvSpPr>
        <p:spPr>
          <a:xfrm rot="5400000">
            <a:off x="499176" y="1902505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28DE1-02DF-B4F2-9C32-7842BB45B0DA}"/>
              </a:ext>
            </a:extLst>
          </p:cNvPr>
          <p:cNvSpPr/>
          <p:nvPr/>
        </p:nvSpPr>
        <p:spPr>
          <a:xfrm rot="5400000">
            <a:off x="8234718" y="1923897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AA969-8EED-BD9C-1950-87076F7F87BB}"/>
              </a:ext>
            </a:extLst>
          </p:cNvPr>
          <p:cNvSpPr txBox="1"/>
          <p:nvPr/>
        </p:nvSpPr>
        <p:spPr>
          <a:xfrm>
            <a:off x="1422269" y="2731125"/>
            <a:ext cx="829627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+mj-lt"/>
                <a:cs typeface="Arial"/>
              </a:rPr>
              <a:t>IT Support</a:t>
            </a:r>
            <a:endParaRPr lang="en-GB" dirty="0">
              <a:solidFill>
                <a:srgbClr val="000000"/>
              </a:solidFill>
              <a:latin typeface="+mj-lt"/>
              <a:cs typeface="Arial"/>
            </a:endParaRPr>
          </a:p>
          <a:p>
            <a:r>
              <a:rPr lang="en-GB" u="sng" dirty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https://it.leeds.ac.uk/it</a:t>
            </a:r>
          </a:p>
          <a:p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b="1" dirty="0">
                <a:latin typeface="+mj-lt"/>
                <a:cs typeface="Arial"/>
              </a:rPr>
              <a:t>Library services </a:t>
            </a:r>
            <a:endParaRPr lang="en-GB" dirty="0">
              <a:latin typeface="+mj-lt"/>
              <a:cs typeface="Arial"/>
            </a:endParaRPr>
          </a:p>
          <a:p>
            <a:r>
              <a:rPr lang="en-GB" u="sng" dirty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https://library.leeds.ac.uk/ 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b="1" dirty="0">
                <a:latin typeface="+mj-lt"/>
                <a:cs typeface="Arial"/>
              </a:rPr>
              <a:t>Leeds University Union (LUU)</a:t>
            </a:r>
            <a:endParaRPr lang="en-US" dirty="0">
              <a:latin typeface="+mj-lt"/>
              <a:cs typeface="Arial"/>
            </a:endParaRPr>
          </a:p>
          <a:p>
            <a:r>
              <a:rPr lang="en-GB" u="sng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https://www.luu.org.uk/</a:t>
            </a:r>
            <a:endParaRPr lang="en-GB" sz="2000" u="sng" dirty="0">
              <a:solidFill>
                <a:srgbClr val="0563C1"/>
              </a:solidFill>
              <a:hlinkClick r:id="rId3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C8A07-D5B6-968E-BD90-564FB2E4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153736"/>
            <a:ext cx="8481671" cy="978378"/>
          </a:xfrm>
        </p:spPr>
        <p:txBody>
          <a:bodyPr>
            <a:normAutofit/>
          </a:bodyPr>
          <a:lstStyle/>
          <a:p>
            <a:r>
              <a:rPr lang="en-GB" sz="3200" dirty="0"/>
              <a:t>Common </a:t>
            </a:r>
            <a:r>
              <a:rPr lang="en-GB" sz="3200" b="1" dirty="0"/>
              <a:t>Questions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7A703-F831-CA46-58A5-E4F1F4006FCA}"/>
              </a:ext>
            </a:extLst>
          </p:cNvPr>
          <p:cNvSpPr/>
          <p:nvPr/>
        </p:nvSpPr>
        <p:spPr>
          <a:xfrm flipV="1">
            <a:off x="704229" y="998290"/>
            <a:ext cx="3016706" cy="545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98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21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125501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Question Mark PNG Transparent Images | PNG All">
            <a:extLst>
              <a:ext uri="{FF2B5EF4-FFF2-40B4-BE49-F238E27FC236}">
                <a16:creationId xmlns:a16="http://schemas.microsoft.com/office/drawing/2014/main" id="{D0C16D1F-ED63-3A44-6438-A94B456B3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99" y="1762768"/>
            <a:ext cx="3044321" cy="3044321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AD5B6A2-2E81-A680-377C-0D0F81AF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127" y="2973538"/>
            <a:ext cx="4884821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96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C0B4F0-7801-3F5E-5DE7-52335EB6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cs typeface="Arial"/>
              </a:rPr>
              <a:t>The information we</a:t>
            </a:r>
            <a:r>
              <a:rPr lang="en-GB" sz="2800" dirty="0">
                <a:solidFill>
                  <a:schemeClr val="tx1"/>
                </a:solidFill>
                <a:cs typeface="Arial"/>
              </a:rPr>
              <a:t> will cover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81D8B6-3FBC-5BF4-5508-4C2E55F03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829" y="1452516"/>
            <a:ext cx="6660661" cy="441551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Introduction to the Student Education Service (SES)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Student Information Service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LUBS Student Support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LUBS Student Guide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In-Sessional Language Support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Student Reps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PASS – Peer Assisted Student Sessions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Joint Honours Community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Q&amp;A in the chat</a:t>
            </a:r>
            <a:endParaRPr lang="en-US" sz="2000" dirty="0">
              <a:latin typeface="+mn-lt"/>
            </a:endParaRPr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0E949A-3206-1F49-B814-43E064F5062B}"/>
              </a:ext>
            </a:extLst>
          </p:cNvPr>
          <p:cNvSpPr/>
          <p:nvPr/>
        </p:nvSpPr>
        <p:spPr>
          <a:xfrm>
            <a:off x="566511" y="989967"/>
            <a:ext cx="359887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A075-BAE5-8C5C-580C-7F67903A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Student Education Service – who are we?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DB51B7-FE6F-2D95-5592-C5FE4618B39C}"/>
              </a:ext>
            </a:extLst>
          </p:cNvPr>
          <p:cNvSpPr/>
          <p:nvPr/>
        </p:nvSpPr>
        <p:spPr>
          <a:xfrm>
            <a:off x="632505" y="1086395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A0C56-15A8-6A8D-CF0E-171BF4E2AB8E}"/>
              </a:ext>
            </a:extLst>
          </p:cNvPr>
          <p:cNvSpPr txBox="1"/>
          <p:nvPr/>
        </p:nvSpPr>
        <p:spPr>
          <a:xfrm>
            <a:off x="805343" y="1430550"/>
            <a:ext cx="7508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cs typeface="Arial"/>
              </a:rPr>
              <a:t>The Student Education Service consists of various teams, all dedicated to assisting you throughout your student journey, from registration to graduation!</a:t>
            </a:r>
            <a:endParaRPr lang="en-US" sz="2000" dirty="0">
              <a:cs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33F8A13-8252-38D5-57E5-168A3C60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78" y="2759330"/>
            <a:ext cx="3364396" cy="24325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5749D-0E89-CDC6-E1A9-36F17BD1179F}"/>
              </a:ext>
            </a:extLst>
          </p:cNvPr>
          <p:cNvSpPr txBox="1"/>
          <p:nvPr/>
        </p:nvSpPr>
        <p:spPr>
          <a:xfrm>
            <a:off x="908946" y="2856943"/>
            <a:ext cx="457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Academic Life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Exams and Assessment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Programme Support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Digital Learning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Health and Wellbeing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Opportunities 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275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Student Information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5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480511" y="978123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C3196-4835-0C22-20A4-0291C83ABD49}"/>
              </a:ext>
            </a:extLst>
          </p:cNvPr>
          <p:cNvSpPr txBox="1"/>
          <p:nvPr/>
        </p:nvSpPr>
        <p:spPr>
          <a:xfrm>
            <a:off x="480511" y="1223205"/>
            <a:ext cx="318362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b="1" dirty="0">
                <a:latin typeface="+mj-lt"/>
                <a:ea typeface="Segoe UI"/>
                <a:cs typeface="Segoe UI"/>
              </a:rPr>
              <a:t>Telephone</a:t>
            </a:r>
          </a:p>
          <a:p>
            <a:pPr rtl="0"/>
            <a:r>
              <a:rPr lang="en-GB" sz="1400" dirty="0">
                <a:cs typeface="Segoe UI"/>
              </a:rPr>
              <a:t>Our Helpline Team are on hand Monday to Friday 9-5 pm.​</a:t>
            </a:r>
          </a:p>
          <a:p>
            <a:pPr rtl="0"/>
            <a:endParaRPr lang="en-GB" sz="1400" dirty="0">
              <a:cs typeface="Segoe UI"/>
            </a:endParaRPr>
          </a:p>
          <a:p>
            <a:pPr rtl="0"/>
            <a:r>
              <a:rPr lang="en-GB" sz="1400" dirty="0">
                <a:cs typeface="Segoe UI"/>
              </a:rPr>
              <a:t>Call +44 (0)113 343 7000 (outside the UK)</a:t>
            </a:r>
            <a:r>
              <a:rPr lang="en-US" sz="1400" dirty="0">
                <a:cs typeface="Segoe UI"/>
              </a:rPr>
              <a:t>​</a:t>
            </a:r>
          </a:p>
          <a:p>
            <a:pPr rtl="0"/>
            <a:endParaRPr lang="en-US" sz="1400" dirty="0">
              <a:cs typeface="Segoe UI"/>
            </a:endParaRPr>
          </a:p>
          <a:p>
            <a:pPr rtl="0"/>
            <a:r>
              <a:rPr lang="en-GB" sz="1400" dirty="0">
                <a:cs typeface="Segoe UI"/>
              </a:rPr>
              <a:t>Call free phone 0800 915 0402, at no charge</a:t>
            </a:r>
            <a:r>
              <a:rPr lang="en-US" sz="1400" dirty="0">
                <a:cs typeface="Segoe UI"/>
              </a:rPr>
              <a:t>​ (within the UK)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7ABF7-01C7-2501-B784-979AC5F1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08" y="542963"/>
            <a:ext cx="1919835" cy="48324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9877DC-1BFF-D795-BF62-728B8CFA601C}"/>
              </a:ext>
            </a:extLst>
          </p:cNvPr>
          <p:cNvSpPr txBox="1"/>
          <p:nvPr/>
        </p:nvSpPr>
        <p:spPr>
          <a:xfrm>
            <a:off x="3884102" y="1367517"/>
            <a:ext cx="6008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b="1" dirty="0">
                <a:latin typeface="+mj-lt"/>
                <a:ea typeface="Segoe UI"/>
                <a:cs typeface="Segoe UI"/>
              </a:rPr>
              <a:t>E</a:t>
            </a:r>
            <a:r>
              <a:rPr lang="en-GB" sz="1800" b="1" dirty="0">
                <a:latin typeface="+mj-lt"/>
                <a:ea typeface="Segoe UI"/>
                <a:cs typeface="Segoe UI"/>
              </a:rPr>
              <a:t>mail</a:t>
            </a:r>
            <a:endParaRPr lang="en-GB" b="1" dirty="0">
              <a:latin typeface="+mj-lt"/>
              <a:ea typeface="Segoe UI"/>
              <a:cs typeface="Segoe UI"/>
            </a:endParaRPr>
          </a:p>
          <a:p>
            <a:pPr rtl="0"/>
            <a:r>
              <a:rPr lang="en-GB" sz="1800" dirty="0">
                <a:latin typeface="+mj-lt"/>
                <a:ea typeface="Segoe UI"/>
                <a:cs typeface="Segoe UI"/>
                <a:hlinkClick r:id="rId3"/>
              </a:rPr>
              <a:t>studentinfo@leeds.ac.uk</a:t>
            </a:r>
            <a:endParaRPr lang="en-GB" altLang="en-US" sz="1800" dirty="0">
              <a:latin typeface="+mj-lt"/>
              <a:ea typeface="Segoe UI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74225-45D9-5011-5BFA-A13602C3871E}"/>
              </a:ext>
            </a:extLst>
          </p:cNvPr>
          <p:cNvSpPr txBox="1"/>
          <p:nvPr/>
        </p:nvSpPr>
        <p:spPr>
          <a:xfrm>
            <a:off x="1002057" y="3607679"/>
            <a:ext cx="6492206" cy="2151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+mj-lt"/>
                <a:cs typeface="Segoe UI"/>
              </a:rPr>
              <a:t>In-Person</a:t>
            </a:r>
          </a:p>
          <a:p>
            <a:r>
              <a:rPr lang="en-GB" sz="1400" dirty="0">
                <a:cs typeface="Segoe UI"/>
              </a:rPr>
              <a:t>Our Information Points are open from 9am to 5pm Monday to Friday.</a:t>
            </a:r>
            <a:endParaRPr lang="en-US" sz="1400" dirty="0">
              <a:cs typeface="Segoe UI"/>
            </a:endParaRPr>
          </a:p>
          <a:p>
            <a:endParaRPr lang="en-GB" sz="1400" dirty="0">
              <a:cs typeface="Segoe UI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cs typeface="Segoe UI"/>
              </a:rPr>
              <a:t>Beech Grove House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map 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 | 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 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Segoe UI"/>
              </a:rPr>
              <a:t>Chemical and Process Engineering 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map 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|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 link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Segoe UI"/>
              </a:rPr>
              <a:t>Maurice Keyworth building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 map 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|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maps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link</a:t>
            </a:r>
            <a:endParaRPr lang="en-US" sz="1200" dirty="0">
              <a:solidFill>
                <a:schemeClr val="accent3">
                  <a:lumMod val="90000"/>
                  <a:lumOff val="10000"/>
                </a:schemeClr>
              </a:solidFill>
              <a:cs typeface="Segoe UI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cs typeface="Segoe UI"/>
              </a:rPr>
              <a:t>Parkinson Building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map 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|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 link</a:t>
            </a:r>
            <a:endParaRPr lang="en-GB" sz="1200" dirty="0">
              <a:solidFill>
                <a:schemeClr val="accent3">
                  <a:lumMod val="90000"/>
                  <a:lumOff val="10000"/>
                </a:schemeClr>
              </a:solidFill>
              <a:cs typeface="Segoe UI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cs typeface="Segoe UI"/>
              </a:rPr>
              <a:t>Worsley building 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map 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 | 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 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9301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0" y="216356"/>
            <a:ext cx="8481671" cy="978378"/>
          </a:xfrm>
        </p:spPr>
        <p:txBody>
          <a:bodyPr>
            <a:normAutofit/>
          </a:bodyPr>
          <a:lstStyle/>
          <a:p>
            <a:r>
              <a:rPr lang="en-GB" sz="3200" dirty="0"/>
              <a:t>General Queries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1261679" y="1069617"/>
            <a:ext cx="192613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AB920-0B09-A7F5-937E-77B8C9DEECAD}"/>
              </a:ext>
            </a:extLst>
          </p:cNvPr>
          <p:cNvSpPr txBox="1"/>
          <p:nvPr/>
        </p:nvSpPr>
        <p:spPr>
          <a:xfrm>
            <a:off x="331164" y="1575810"/>
            <a:ext cx="84816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+mj-lt"/>
                <a:cs typeface="Calibri"/>
              </a:rPr>
              <a:t>The answer to most general queries can be found at</a:t>
            </a:r>
          </a:p>
        </p:txBody>
      </p:sp>
      <p:pic>
        <p:nvPicPr>
          <p:cNvPr id="6" name="Picture 11" descr="Shape&#10;&#10;Description automatically generated">
            <a:extLst>
              <a:ext uri="{FF2B5EF4-FFF2-40B4-BE49-F238E27FC236}">
                <a16:creationId xmlns:a16="http://schemas.microsoft.com/office/drawing/2014/main" id="{D28685DF-DC15-0D31-093F-2F053D33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82" y="2190668"/>
            <a:ext cx="6689557" cy="1404218"/>
          </a:xfrm>
          <a:prstGeom prst="rect">
            <a:avLst/>
          </a:prstGeom>
        </p:spPr>
      </p:pic>
      <p:pic>
        <p:nvPicPr>
          <p:cNvPr id="4098" name="Picture 2" descr="Raised Hands Images – Browse 772,016 Stock Photos, Vectors, and Video |  Adobe Stock">
            <a:extLst>
              <a:ext uri="{FF2B5EF4-FFF2-40B4-BE49-F238E27FC236}">
                <a16:creationId xmlns:a16="http://schemas.microsoft.com/office/drawing/2014/main" id="{F3FC2094-F4A0-4E5A-4947-718FBF4F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98" y="2958498"/>
            <a:ext cx="5143500" cy="3429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76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Business School </a:t>
            </a:r>
            <a:r>
              <a:rPr lang="en-GB" sz="2800" b="1" dirty="0"/>
              <a:t>Student Support </a:t>
            </a:r>
            <a:r>
              <a:rPr lang="en-GB" sz="2800" dirty="0"/>
              <a:t>Team</a:t>
            </a:r>
            <a:r>
              <a:rPr lang="en-GB" sz="2800" b="1" dirty="0"/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7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4" y="1086395"/>
            <a:ext cx="615418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A person hugging a baby">
            <a:extLst>
              <a:ext uri="{FF2B5EF4-FFF2-40B4-BE49-F238E27FC236}">
                <a16:creationId xmlns:a16="http://schemas.microsoft.com/office/drawing/2014/main" id="{C65DF5E7-F48C-A63A-71F8-314B6721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223" y="1692349"/>
            <a:ext cx="3496204" cy="28105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45851-0F08-462A-838D-DD0B724210F6}"/>
              </a:ext>
            </a:extLst>
          </p:cNvPr>
          <p:cNvSpPr txBox="1"/>
          <p:nvPr/>
        </p:nvSpPr>
        <p:spPr>
          <a:xfrm>
            <a:off x="632504" y="1558126"/>
            <a:ext cx="457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cs typeface="Arial"/>
              </a:rPr>
              <a:t>We can advise on</a:t>
            </a:r>
            <a:endParaRPr lang="en-US" sz="2400" dirty="0"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dirty="0">
                <a:cs typeface="Arial"/>
              </a:rPr>
              <a:t>Support and options available for if your studies are affected by any mitigating circumstances</a:t>
            </a:r>
            <a:endParaRPr lang="en-US" dirty="0"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dirty="0">
                <a:cs typeface="Arial"/>
              </a:rPr>
              <a:t>Signposting to other support and services</a:t>
            </a:r>
            <a:endParaRPr lang="en-US" dirty="0"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dirty="0">
                <a:cs typeface="Arial"/>
              </a:rPr>
              <a:t>Support available for disabilities whilst studying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dirty="0">
                <a:cs typeface="Arial"/>
              </a:rPr>
              <a:t>Taking temporary leave from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45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8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393949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F62B2A-8A52-16E7-BE5E-F8975A8806BD}"/>
              </a:ext>
            </a:extLst>
          </p:cNvPr>
          <p:cNvSpPr txBox="1">
            <a:spLocks/>
          </p:cNvSpPr>
          <p:nvPr/>
        </p:nvSpPr>
        <p:spPr>
          <a:xfrm>
            <a:off x="488156" y="306136"/>
            <a:ext cx="8481671" cy="978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Student Support </a:t>
            </a:r>
            <a:r>
              <a:rPr lang="en-GB" sz="2800" dirty="0"/>
              <a:t>Officers</a:t>
            </a:r>
            <a:r>
              <a:rPr lang="en-GB" sz="2800" b="1" dirty="0"/>
              <a:t> </a:t>
            </a:r>
          </a:p>
        </p:txBody>
      </p:sp>
      <p:pic>
        <p:nvPicPr>
          <p:cNvPr id="8" name="Picture 11" descr="A person smiling in front of a building&#10;&#10;Description automatically generated">
            <a:extLst>
              <a:ext uri="{FF2B5EF4-FFF2-40B4-BE49-F238E27FC236}">
                <a16:creationId xmlns:a16="http://schemas.microsoft.com/office/drawing/2014/main" id="{869BF1AC-1CE0-F6BD-3F29-BA3B1B4CC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8" y="3973933"/>
            <a:ext cx="1748999" cy="17861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12" descr="A person sitting on a bench&#10;&#10;Description automatically generated">
            <a:extLst>
              <a:ext uri="{FF2B5EF4-FFF2-40B4-BE49-F238E27FC236}">
                <a16:creationId xmlns:a16="http://schemas.microsoft.com/office/drawing/2014/main" id="{B0331FCF-A03C-72B5-058D-DE3194236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421" y="3998370"/>
            <a:ext cx="1740625" cy="17641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15" descr="A person wearing a black scarf&#10;&#10;Description automatically generated">
            <a:extLst>
              <a:ext uri="{FF2B5EF4-FFF2-40B4-BE49-F238E27FC236}">
                <a16:creationId xmlns:a16="http://schemas.microsoft.com/office/drawing/2014/main" id="{33ED301B-7FE2-6F38-8196-BF9CE7252D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5" r="8153" b="1791"/>
          <a:stretch/>
        </p:blipFill>
        <p:spPr>
          <a:xfrm>
            <a:off x="6479467" y="4160908"/>
            <a:ext cx="1906621" cy="17001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6" descr="A person taking a selfie&#10;&#10;Description automatically generated">
            <a:extLst>
              <a:ext uri="{FF2B5EF4-FFF2-40B4-BE49-F238E27FC236}">
                <a16:creationId xmlns:a16="http://schemas.microsoft.com/office/drawing/2014/main" id="{97F5EFE8-B5AF-EB42-A1B9-07181190B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806" y="4117864"/>
            <a:ext cx="1244244" cy="17432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DAF25F-7C86-6EE3-4A26-7EFF9D1B435A}"/>
              </a:ext>
            </a:extLst>
          </p:cNvPr>
          <p:cNvSpPr txBox="1"/>
          <p:nvPr/>
        </p:nvSpPr>
        <p:spPr>
          <a:xfrm>
            <a:off x="978550" y="1547027"/>
            <a:ext cx="71503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  <a:cs typeface="Segoe UI"/>
              </a:rPr>
              <a:t>You can find out more information on how to book an appointment with one of our Student Support Officers on the LUBS Student Guide:</a:t>
            </a:r>
            <a:r>
              <a:rPr lang="en-US" dirty="0">
                <a:latin typeface="+mj-lt"/>
                <a:cs typeface="Segoe UI"/>
              </a:rPr>
              <a:t>​</a:t>
            </a:r>
          </a:p>
          <a:p>
            <a:r>
              <a:rPr lang="en-GB" dirty="0">
                <a:latin typeface="+mj-lt"/>
                <a:cs typeface="Segoe UI"/>
              </a:rPr>
              <a:t>​</a:t>
            </a:r>
            <a:r>
              <a:rPr lang="en-GB" u="sng" dirty="0">
                <a:solidFill>
                  <a:srgbClr val="005C88"/>
                </a:solidFill>
                <a:latin typeface="+mj-lt"/>
                <a:cs typeface="Segoe UI"/>
                <a:hlinkClick r:id="rId6"/>
              </a:rPr>
              <a:t>https://students.business.leeds.ac.uk/student-support/booking-and-appointment/</a:t>
            </a:r>
            <a:endParaRPr lang="en-GB" u="sng" dirty="0">
              <a:solidFill>
                <a:srgbClr val="005C88"/>
              </a:solidFill>
              <a:latin typeface="+mj-lt"/>
              <a:cs typeface="Segoe UI"/>
            </a:endParaRPr>
          </a:p>
          <a:p>
            <a:endParaRPr lang="en-GB" u="sng" dirty="0">
              <a:solidFill>
                <a:srgbClr val="005C88"/>
              </a:solidFill>
              <a:latin typeface="+mj-lt"/>
              <a:cs typeface="Segoe UI"/>
            </a:endParaRPr>
          </a:p>
          <a:p>
            <a:r>
              <a:rPr lang="en-GB" dirty="0">
                <a:latin typeface="+mj-lt"/>
                <a:cs typeface="Segoe UI"/>
              </a:rPr>
              <a:t>Our team offer appointments every day, and a mixture of in-person and online appointments</a:t>
            </a:r>
          </a:p>
        </p:txBody>
      </p:sp>
    </p:spTree>
    <p:extLst>
      <p:ext uri="{BB962C8B-B14F-4D97-AF65-F5344CB8AC3E}">
        <p14:creationId xmlns:p14="http://schemas.microsoft.com/office/powerpoint/2010/main" val="1475366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LUBS Student Guide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296637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A3A59-001A-7733-8565-352EE0EF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7" t="14575" r="6936" b="60607"/>
          <a:stretch/>
        </p:blipFill>
        <p:spPr bwMode="auto">
          <a:xfrm>
            <a:off x="820411" y="1357795"/>
            <a:ext cx="7362570" cy="1171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B2817-8BBD-3AF5-7E3F-2AD8F47E2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7" t="14968" r="19232" b="7820"/>
          <a:stretch/>
        </p:blipFill>
        <p:spPr bwMode="auto">
          <a:xfrm>
            <a:off x="1627889" y="2754795"/>
            <a:ext cx="5888222" cy="3610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871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60">
      <a:dk1>
        <a:srgbClr val="212121"/>
      </a:dk1>
      <a:lt1>
        <a:srgbClr val="FFFFFF"/>
      </a:lt1>
      <a:dk2>
        <a:srgbClr val="FF4E36"/>
      </a:dk2>
      <a:lt2>
        <a:srgbClr val="F6EEE5"/>
      </a:lt2>
      <a:accent1>
        <a:srgbClr val="FF4E36"/>
      </a:accent1>
      <a:accent2>
        <a:srgbClr val="910000"/>
      </a:accent2>
      <a:accent3>
        <a:srgbClr val="032C45"/>
      </a:accent3>
      <a:accent4>
        <a:srgbClr val="4D14D5"/>
      </a:accent4>
      <a:accent5>
        <a:srgbClr val="F6EEE5"/>
      </a:accent5>
      <a:accent6>
        <a:srgbClr val="DEDEDE"/>
      </a:accent6>
      <a:hlink>
        <a:srgbClr val="FF4E36"/>
      </a:hlink>
      <a:folHlink>
        <a:srgbClr val="910000"/>
      </a:folHlink>
    </a:clrScheme>
    <a:fontScheme name="Custom 11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BS Presentation Template (4_3) v01" id="{C0381F93-745D-4DF0-B991-B42425091F5D}" vid="{51DED8D7-C01A-487B-81CA-E2CB02AE6C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LUBS Presentation Template (4_3) v01</Template>
  <TotalTime>31</TotalTime>
  <Words>1238</Words>
  <Application>Microsoft Office PowerPoint</Application>
  <PresentationFormat>On-screen Show (4:3)</PresentationFormat>
  <Paragraphs>198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Student Education Service  </vt:lpstr>
      <vt:lpstr>Welcome from the Student Education Service</vt:lpstr>
      <vt:lpstr>The information we will cover</vt:lpstr>
      <vt:lpstr>Student Education Service – who are we?</vt:lpstr>
      <vt:lpstr>Student Information Service</vt:lpstr>
      <vt:lpstr>General Queries</vt:lpstr>
      <vt:lpstr>Business School Student Support Team </vt:lpstr>
      <vt:lpstr>PowerPoint Presentation</vt:lpstr>
      <vt:lpstr>LUBS Student Guide</vt:lpstr>
      <vt:lpstr>LUBS Student Guide</vt:lpstr>
      <vt:lpstr>LUBS Student Guide</vt:lpstr>
      <vt:lpstr>In-sessional language Support</vt:lpstr>
      <vt:lpstr>Student Representatives</vt:lpstr>
      <vt:lpstr>Become a Course Representative</vt:lpstr>
      <vt:lpstr>Peer Assisted Study Sessions</vt:lpstr>
      <vt:lpstr>Joint Honours Community</vt:lpstr>
      <vt:lpstr>Who to contact when</vt:lpstr>
      <vt:lpstr>Common Questions</vt:lpstr>
      <vt:lpstr>Common Questions</vt:lpstr>
      <vt:lpstr>Common Questions</vt:lpstr>
      <vt:lpstr>Questions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runs here</dc:title>
  <dc:creator>Mark Hackney</dc:creator>
  <cp:lastModifiedBy>Mark Hackney</cp:lastModifiedBy>
  <cp:revision>27</cp:revision>
  <dcterms:created xsi:type="dcterms:W3CDTF">2023-09-19T13:33:03Z</dcterms:created>
  <dcterms:modified xsi:type="dcterms:W3CDTF">2023-10-05T12:00:22Z</dcterms:modified>
</cp:coreProperties>
</file>