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Lst>
  <p:notesMasterIdLst>
    <p:notesMasterId r:id="rId20"/>
  </p:notesMasterIdLst>
  <p:sldIdLst>
    <p:sldId id="333" r:id="rId5"/>
    <p:sldId id="346" r:id="rId6"/>
    <p:sldId id="332" r:id="rId7"/>
    <p:sldId id="345" r:id="rId8"/>
    <p:sldId id="338" r:id="rId9"/>
    <p:sldId id="347" r:id="rId10"/>
    <p:sldId id="334" r:id="rId11"/>
    <p:sldId id="335" r:id="rId12"/>
    <p:sldId id="336" r:id="rId13"/>
    <p:sldId id="339" r:id="rId14"/>
    <p:sldId id="340" r:id="rId15"/>
    <p:sldId id="342" r:id="rId16"/>
    <p:sldId id="341" r:id="rId17"/>
    <p:sldId id="343" r:id="rId18"/>
    <p:sldId id="31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9CCFF"/>
    <a:srgbClr val="9999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A7245-DCF5-DB60-594D-8F1020612EA3}" v="60" dt="2023-09-26T16:00:52.143"/>
    <p1510:client id="{4CFA9EF6-F09A-A218-4D84-481AB9C5E0A8}" v="39" dt="2023-09-28T15:01:47.198"/>
    <p1510:client id="{7568778C-A43E-BB03-CF0D-394994A0D9F0}" v="22" dt="2023-09-26T15:32:28.930"/>
    <p1510:client id="{78138401-9A77-4933-B7FB-6F19F3F2AD4D}" v="53" dt="2023-09-28T12:53:56.297"/>
    <p1510:client id="{987D856F-C307-094D-25E0-EDD7EFE703D5}" v="1" dt="2023-09-28T15:47:13.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E6C50-9FC9-46DD-869D-18064034531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E7DF5BA2-3B57-4C2B-A4EC-18AC4D7052C1}">
      <dgm:prSet phldrT="[Text]" custT="1"/>
      <dgm:spPr>
        <a:solidFill>
          <a:schemeClr val="accent3">
            <a:lumMod val="20000"/>
            <a:lumOff val="80000"/>
          </a:schemeClr>
        </a:solidFill>
      </dgm:spPr>
      <dgm:t>
        <a:bodyPr/>
        <a:lstStyle/>
        <a:p>
          <a:r>
            <a:rPr lang="en-GB" sz="1800" b="1">
              <a:solidFill>
                <a:schemeClr val="tx1"/>
              </a:solidFill>
            </a:rPr>
            <a:t>Entry</a:t>
          </a:r>
        </a:p>
      </dgm:t>
    </dgm:pt>
    <dgm:pt modelId="{15FE7952-E6AD-4E77-920C-CB50225EA646}" type="parTrans" cxnId="{1F7AF775-4B56-453A-83EC-F2268CCDE993}">
      <dgm:prSet/>
      <dgm:spPr/>
      <dgm:t>
        <a:bodyPr/>
        <a:lstStyle/>
        <a:p>
          <a:endParaRPr lang="en-GB" sz="1400"/>
        </a:p>
      </dgm:t>
    </dgm:pt>
    <dgm:pt modelId="{6C8F6290-CC7C-4371-889F-E37D90543474}" type="sibTrans" cxnId="{1F7AF775-4B56-453A-83EC-F2268CCDE993}">
      <dgm:prSet custT="1"/>
      <dgm:spPr/>
      <dgm:t>
        <a:bodyPr/>
        <a:lstStyle/>
        <a:p>
          <a:endParaRPr lang="en-GB" sz="1400"/>
        </a:p>
      </dgm:t>
    </dgm:pt>
    <dgm:pt modelId="{A7E876A5-79B9-40D8-A72E-00E783D742DE}">
      <dgm:prSet phldrT="[Text]" custT="1"/>
      <dgm:spPr/>
      <dgm:t>
        <a:bodyPr/>
        <a:lstStyle/>
        <a:p>
          <a:pPr>
            <a:buFont typeface="Arial" panose="020B0604020202020204" pitchFamily="34" charset="0"/>
            <a:buChar char="•"/>
          </a:pPr>
          <a:r>
            <a:rPr lang="en-GB" sz="2000"/>
            <a:t>Friday Oct.6</a:t>
          </a:r>
          <a:r>
            <a:rPr lang="en-GB" sz="2000" baseline="30000"/>
            <a:t>th</a:t>
          </a:r>
          <a:r>
            <a:rPr lang="en-GB" sz="2000"/>
            <a:t> </a:t>
          </a:r>
        </a:p>
      </dgm:t>
    </dgm:pt>
    <dgm:pt modelId="{6C6AB6F7-21B5-4601-A617-D3B5650D5424}" type="parTrans" cxnId="{F75A41B8-104A-43CC-9E84-6C2D9A5F5BBE}">
      <dgm:prSet/>
      <dgm:spPr/>
      <dgm:t>
        <a:bodyPr/>
        <a:lstStyle/>
        <a:p>
          <a:endParaRPr lang="en-GB" sz="1400"/>
        </a:p>
      </dgm:t>
    </dgm:pt>
    <dgm:pt modelId="{1342DAA2-6511-40CA-8C04-B58E5EEEA898}" type="sibTrans" cxnId="{F75A41B8-104A-43CC-9E84-6C2D9A5F5BBE}">
      <dgm:prSet/>
      <dgm:spPr/>
      <dgm:t>
        <a:bodyPr/>
        <a:lstStyle/>
        <a:p>
          <a:endParaRPr lang="en-GB" sz="1400"/>
        </a:p>
      </dgm:t>
    </dgm:pt>
    <dgm:pt modelId="{55B1E9D7-052A-4498-8D17-2D510884577A}">
      <dgm:prSet phldrT="[Text]" custT="1"/>
      <dgm:spPr>
        <a:solidFill>
          <a:schemeClr val="accent6">
            <a:lumMod val="40000"/>
            <a:lumOff val="60000"/>
          </a:schemeClr>
        </a:solidFill>
      </dgm:spPr>
      <dgm:t>
        <a:bodyPr/>
        <a:lstStyle/>
        <a:p>
          <a:r>
            <a:rPr lang="en-GB" sz="1800" b="1">
              <a:solidFill>
                <a:schemeClr val="tx1"/>
              </a:solidFill>
            </a:rPr>
            <a:t>Submission </a:t>
          </a:r>
        </a:p>
      </dgm:t>
    </dgm:pt>
    <dgm:pt modelId="{18E54D90-8914-485D-8A88-2BE1235E1EBD}" type="parTrans" cxnId="{892EFD40-CAF1-4131-827A-EA28FE7D913C}">
      <dgm:prSet/>
      <dgm:spPr/>
      <dgm:t>
        <a:bodyPr/>
        <a:lstStyle/>
        <a:p>
          <a:endParaRPr lang="en-GB" sz="1400"/>
        </a:p>
      </dgm:t>
    </dgm:pt>
    <dgm:pt modelId="{CF99839D-39FC-4787-8441-DB892D88D63F}" type="sibTrans" cxnId="{892EFD40-CAF1-4131-827A-EA28FE7D913C}">
      <dgm:prSet custT="1"/>
      <dgm:spPr/>
      <dgm:t>
        <a:bodyPr/>
        <a:lstStyle/>
        <a:p>
          <a:endParaRPr lang="en-GB" sz="1400"/>
        </a:p>
      </dgm:t>
    </dgm:pt>
    <dgm:pt modelId="{84FE34CC-7EB9-4D18-8326-7A3ECAD29719}">
      <dgm:prSet phldrT="[Text]" custT="1"/>
      <dgm:spPr/>
      <dgm:t>
        <a:bodyPr/>
        <a:lstStyle/>
        <a:p>
          <a:r>
            <a:rPr lang="en-GB" sz="2000"/>
            <a:t>Sunday Nov.19th</a:t>
          </a:r>
        </a:p>
      </dgm:t>
    </dgm:pt>
    <dgm:pt modelId="{E666C882-B8E0-4699-AB47-E491887EE457}" type="parTrans" cxnId="{8022516E-F595-4744-86A3-BBFEDD52F4A2}">
      <dgm:prSet/>
      <dgm:spPr/>
      <dgm:t>
        <a:bodyPr/>
        <a:lstStyle/>
        <a:p>
          <a:endParaRPr lang="en-GB" sz="1400"/>
        </a:p>
      </dgm:t>
    </dgm:pt>
    <dgm:pt modelId="{832FC405-0338-426B-8B62-27C75C807765}" type="sibTrans" cxnId="{8022516E-F595-4744-86A3-BBFEDD52F4A2}">
      <dgm:prSet/>
      <dgm:spPr/>
      <dgm:t>
        <a:bodyPr/>
        <a:lstStyle/>
        <a:p>
          <a:endParaRPr lang="en-GB" sz="1400"/>
        </a:p>
      </dgm:t>
    </dgm:pt>
    <dgm:pt modelId="{B996EF30-88F6-4487-869C-5CBDCD52721D}">
      <dgm:prSet phldrT="[Text]" custT="1"/>
      <dgm:spPr>
        <a:solidFill>
          <a:schemeClr val="accent5">
            <a:lumMod val="20000"/>
            <a:lumOff val="80000"/>
          </a:schemeClr>
        </a:solidFill>
      </dgm:spPr>
      <dgm:t>
        <a:bodyPr/>
        <a:lstStyle/>
        <a:p>
          <a:r>
            <a:rPr lang="en-GB" sz="1800" b="1">
              <a:solidFill>
                <a:schemeClr val="tx1"/>
              </a:solidFill>
            </a:rPr>
            <a:t>Judging</a:t>
          </a:r>
        </a:p>
      </dgm:t>
    </dgm:pt>
    <dgm:pt modelId="{F74D7DCC-0036-4C17-AFEF-048E1BEA117B}" type="parTrans" cxnId="{5D7DC594-809D-4898-A1F8-03D111DD7733}">
      <dgm:prSet/>
      <dgm:spPr/>
      <dgm:t>
        <a:bodyPr/>
        <a:lstStyle/>
        <a:p>
          <a:endParaRPr lang="en-GB" sz="1400"/>
        </a:p>
      </dgm:t>
    </dgm:pt>
    <dgm:pt modelId="{FA55D2DF-4AD0-4FBE-BEAB-C27BD2E7715C}" type="sibTrans" cxnId="{5D7DC594-809D-4898-A1F8-03D111DD7733}">
      <dgm:prSet custT="1"/>
      <dgm:spPr/>
      <dgm:t>
        <a:bodyPr/>
        <a:lstStyle/>
        <a:p>
          <a:endParaRPr lang="en-GB" sz="1400"/>
        </a:p>
      </dgm:t>
    </dgm:pt>
    <dgm:pt modelId="{DAEF0A6E-80C4-4AAE-B6FC-81BBDF007E2C}">
      <dgm:prSet phldrT="[Text]" custT="1"/>
      <dgm:spPr/>
      <dgm:t>
        <a:bodyPr/>
        <a:lstStyle/>
        <a:p>
          <a:r>
            <a:rPr lang="en-GB" sz="2000"/>
            <a:t>Nov.20</a:t>
          </a:r>
          <a:r>
            <a:rPr lang="en-GB" sz="2000" baseline="30000"/>
            <a:t>th </a:t>
          </a:r>
          <a:r>
            <a:rPr lang="en-GB" sz="2000"/>
            <a:t>to 30</a:t>
          </a:r>
          <a:r>
            <a:rPr lang="en-GB" sz="2000" baseline="30000"/>
            <a:t>th</a:t>
          </a:r>
          <a:r>
            <a:rPr lang="en-GB" sz="2000"/>
            <a:t> </a:t>
          </a:r>
        </a:p>
      </dgm:t>
    </dgm:pt>
    <dgm:pt modelId="{2A9E2B8E-72BE-4459-AD6B-0F6BE508B7E1}" type="parTrans" cxnId="{16B0D416-DD02-426F-A1CE-30523D3A5216}">
      <dgm:prSet/>
      <dgm:spPr/>
      <dgm:t>
        <a:bodyPr/>
        <a:lstStyle/>
        <a:p>
          <a:endParaRPr lang="en-GB" sz="1400"/>
        </a:p>
      </dgm:t>
    </dgm:pt>
    <dgm:pt modelId="{239E3E13-51CE-4B95-AA75-91331356197A}" type="sibTrans" cxnId="{16B0D416-DD02-426F-A1CE-30523D3A5216}">
      <dgm:prSet/>
      <dgm:spPr/>
      <dgm:t>
        <a:bodyPr/>
        <a:lstStyle/>
        <a:p>
          <a:endParaRPr lang="en-GB" sz="1400"/>
        </a:p>
      </dgm:t>
    </dgm:pt>
    <dgm:pt modelId="{71018FF9-05DE-44F1-B147-1995A2E38E5A}">
      <dgm:prSet custT="1"/>
      <dgm:spPr>
        <a:solidFill>
          <a:schemeClr val="accent2">
            <a:lumMod val="40000"/>
            <a:lumOff val="60000"/>
          </a:schemeClr>
        </a:solidFill>
      </dgm:spPr>
      <dgm:t>
        <a:bodyPr/>
        <a:lstStyle/>
        <a:p>
          <a:r>
            <a:rPr lang="en-GB" sz="1800" b="1">
              <a:solidFill>
                <a:schemeClr val="tx1"/>
              </a:solidFill>
            </a:rPr>
            <a:t>Result</a:t>
          </a:r>
        </a:p>
      </dgm:t>
    </dgm:pt>
    <dgm:pt modelId="{A2EDBD90-AA0E-411C-B1DC-5EE28422EFF4}" type="parTrans" cxnId="{717FA6B1-E236-446C-8C29-1534E48C491D}">
      <dgm:prSet/>
      <dgm:spPr/>
      <dgm:t>
        <a:bodyPr/>
        <a:lstStyle/>
        <a:p>
          <a:endParaRPr lang="en-GB" sz="1400"/>
        </a:p>
      </dgm:t>
    </dgm:pt>
    <dgm:pt modelId="{708A051F-911C-469B-998E-95C2006559B5}" type="sibTrans" cxnId="{717FA6B1-E236-446C-8C29-1534E48C491D}">
      <dgm:prSet/>
      <dgm:spPr/>
      <dgm:t>
        <a:bodyPr/>
        <a:lstStyle/>
        <a:p>
          <a:endParaRPr lang="en-GB" sz="1400"/>
        </a:p>
      </dgm:t>
    </dgm:pt>
    <dgm:pt modelId="{39396E82-CE21-4C85-AC6C-D3670A232FE1}">
      <dgm:prSet custT="1"/>
      <dgm:spPr/>
      <dgm:t>
        <a:bodyPr/>
        <a:lstStyle/>
        <a:p>
          <a:r>
            <a:rPr lang="en-GB" sz="2000"/>
            <a:t>Dec.1</a:t>
          </a:r>
          <a:r>
            <a:rPr lang="en-GB" sz="2000" baseline="30000"/>
            <a:t>st*</a:t>
          </a:r>
          <a:r>
            <a:rPr lang="en-GB" sz="2000"/>
            <a:t> </a:t>
          </a:r>
        </a:p>
      </dgm:t>
    </dgm:pt>
    <dgm:pt modelId="{87A119CF-48A8-4A15-B8BD-4CBC4896691E}" type="parTrans" cxnId="{0E39F70B-EE78-41AF-A9F7-4E8C6F7C84B0}">
      <dgm:prSet/>
      <dgm:spPr/>
      <dgm:t>
        <a:bodyPr/>
        <a:lstStyle/>
        <a:p>
          <a:endParaRPr lang="en-GB" sz="1400"/>
        </a:p>
      </dgm:t>
    </dgm:pt>
    <dgm:pt modelId="{CA2B4743-779E-43D4-8553-91201BA8F354}" type="sibTrans" cxnId="{0E39F70B-EE78-41AF-A9F7-4E8C6F7C84B0}">
      <dgm:prSet/>
      <dgm:spPr/>
      <dgm:t>
        <a:bodyPr/>
        <a:lstStyle/>
        <a:p>
          <a:endParaRPr lang="en-GB" sz="1400"/>
        </a:p>
      </dgm:t>
    </dgm:pt>
    <dgm:pt modelId="{45195BE7-0200-4EF2-B182-7B8886E65D5F}" type="pres">
      <dgm:prSet presAssocID="{EE1E6C50-9FC9-46DD-869D-180640345313}" presName="linearFlow" presStyleCnt="0">
        <dgm:presLayoutVars>
          <dgm:dir/>
          <dgm:animLvl val="lvl"/>
          <dgm:resizeHandles val="exact"/>
        </dgm:presLayoutVars>
      </dgm:prSet>
      <dgm:spPr/>
      <dgm:t>
        <a:bodyPr/>
        <a:lstStyle/>
        <a:p>
          <a:endParaRPr lang="en-US"/>
        </a:p>
      </dgm:t>
    </dgm:pt>
    <dgm:pt modelId="{E8C63503-613F-44AB-A47E-389B10F5D12E}" type="pres">
      <dgm:prSet presAssocID="{E7DF5BA2-3B57-4C2B-A4EC-18AC4D7052C1}" presName="composite" presStyleCnt="0"/>
      <dgm:spPr/>
    </dgm:pt>
    <dgm:pt modelId="{8DFEF291-D3F6-49EB-B425-1B8A7E45C8BD}" type="pres">
      <dgm:prSet presAssocID="{E7DF5BA2-3B57-4C2B-A4EC-18AC4D7052C1}" presName="parTx" presStyleLbl="node1" presStyleIdx="0" presStyleCnt="4">
        <dgm:presLayoutVars>
          <dgm:chMax val="0"/>
          <dgm:chPref val="0"/>
          <dgm:bulletEnabled val="1"/>
        </dgm:presLayoutVars>
      </dgm:prSet>
      <dgm:spPr/>
      <dgm:t>
        <a:bodyPr/>
        <a:lstStyle/>
        <a:p>
          <a:endParaRPr lang="en-US"/>
        </a:p>
      </dgm:t>
    </dgm:pt>
    <dgm:pt modelId="{CEFC0A89-A37D-4B5E-A17A-37CE498ECA79}" type="pres">
      <dgm:prSet presAssocID="{E7DF5BA2-3B57-4C2B-A4EC-18AC4D7052C1}" presName="parSh" presStyleLbl="node1" presStyleIdx="0" presStyleCnt="4"/>
      <dgm:spPr/>
      <dgm:t>
        <a:bodyPr/>
        <a:lstStyle/>
        <a:p>
          <a:endParaRPr lang="en-US"/>
        </a:p>
      </dgm:t>
    </dgm:pt>
    <dgm:pt modelId="{554CA362-24A4-455B-9549-62DA02CCC30F}" type="pres">
      <dgm:prSet presAssocID="{E7DF5BA2-3B57-4C2B-A4EC-18AC4D7052C1}" presName="desTx" presStyleLbl="fgAcc1" presStyleIdx="0" presStyleCnt="4" custScaleX="108003" custScaleY="39896" custLinFactNeighborY="-14084">
        <dgm:presLayoutVars>
          <dgm:bulletEnabled val="1"/>
        </dgm:presLayoutVars>
      </dgm:prSet>
      <dgm:spPr/>
      <dgm:t>
        <a:bodyPr/>
        <a:lstStyle/>
        <a:p>
          <a:endParaRPr lang="en-US"/>
        </a:p>
      </dgm:t>
    </dgm:pt>
    <dgm:pt modelId="{75550FE4-E095-413D-A0CE-9DD016C4F8F0}" type="pres">
      <dgm:prSet presAssocID="{6C8F6290-CC7C-4371-889F-E37D90543474}" presName="sibTrans" presStyleLbl="sibTrans2D1" presStyleIdx="0" presStyleCnt="3"/>
      <dgm:spPr/>
      <dgm:t>
        <a:bodyPr/>
        <a:lstStyle/>
        <a:p>
          <a:endParaRPr lang="en-US"/>
        </a:p>
      </dgm:t>
    </dgm:pt>
    <dgm:pt modelId="{C3AA0175-15DA-4CD8-9AAB-89815AFDD398}" type="pres">
      <dgm:prSet presAssocID="{6C8F6290-CC7C-4371-889F-E37D90543474}" presName="connTx" presStyleLbl="sibTrans2D1" presStyleIdx="0" presStyleCnt="3"/>
      <dgm:spPr/>
      <dgm:t>
        <a:bodyPr/>
        <a:lstStyle/>
        <a:p>
          <a:endParaRPr lang="en-US"/>
        </a:p>
      </dgm:t>
    </dgm:pt>
    <dgm:pt modelId="{4608E939-FB98-450D-A216-54EC629E9F2C}" type="pres">
      <dgm:prSet presAssocID="{55B1E9D7-052A-4498-8D17-2D510884577A}" presName="composite" presStyleCnt="0"/>
      <dgm:spPr/>
    </dgm:pt>
    <dgm:pt modelId="{B0C402AC-FECA-417A-8896-760A8BA3D589}" type="pres">
      <dgm:prSet presAssocID="{55B1E9D7-052A-4498-8D17-2D510884577A}" presName="parTx" presStyleLbl="node1" presStyleIdx="0" presStyleCnt="4">
        <dgm:presLayoutVars>
          <dgm:chMax val="0"/>
          <dgm:chPref val="0"/>
          <dgm:bulletEnabled val="1"/>
        </dgm:presLayoutVars>
      </dgm:prSet>
      <dgm:spPr/>
      <dgm:t>
        <a:bodyPr/>
        <a:lstStyle/>
        <a:p>
          <a:endParaRPr lang="en-US"/>
        </a:p>
      </dgm:t>
    </dgm:pt>
    <dgm:pt modelId="{A66ECE9E-8823-4464-AB73-84E2A2E1EAFD}" type="pres">
      <dgm:prSet presAssocID="{55B1E9D7-052A-4498-8D17-2D510884577A}" presName="parSh" presStyleLbl="node1" presStyleIdx="1" presStyleCnt="4" custScaleX="123100"/>
      <dgm:spPr/>
      <dgm:t>
        <a:bodyPr/>
        <a:lstStyle/>
        <a:p>
          <a:endParaRPr lang="en-US"/>
        </a:p>
      </dgm:t>
    </dgm:pt>
    <dgm:pt modelId="{F3EEA606-1929-49FE-9BEC-BF6378586470}" type="pres">
      <dgm:prSet presAssocID="{55B1E9D7-052A-4498-8D17-2D510884577A}" presName="desTx" presStyleLbl="fgAcc1" presStyleIdx="1" presStyleCnt="4" custScaleX="135540" custScaleY="36698" custLinFactNeighborX="8316" custLinFactNeighborY="-11286">
        <dgm:presLayoutVars>
          <dgm:bulletEnabled val="1"/>
        </dgm:presLayoutVars>
      </dgm:prSet>
      <dgm:spPr/>
      <dgm:t>
        <a:bodyPr/>
        <a:lstStyle/>
        <a:p>
          <a:endParaRPr lang="en-US"/>
        </a:p>
      </dgm:t>
    </dgm:pt>
    <dgm:pt modelId="{33137406-C52E-4A64-B8F7-C23B6E16D3A5}" type="pres">
      <dgm:prSet presAssocID="{CF99839D-39FC-4787-8441-DB892D88D63F}" presName="sibTrans" presStyleLbl="sibTrans2D1" presStyleIdx="1" presStyleCnt="3"/>
      <dgm:spPr/>
      <dgm:t>
        <a:bodyPr/>
        <a:lstStyle/>
        <a:p>
          <a:endParaRPr lang="en-US"/>
        </a:p>
      </dgm:t>
    </dgm:pt>
    <dgm:pt modelId="{63C7E342-9DCA-43E6-A8B3-14F53656382E}" type="pres">
      <dgm:prSet presAssocID="{CF99839D-39FC-4787-8441-DB892D88D63F}" presName="connTx" presStyleLbl="sibTrans2D1" presStyleIdx="1" presStyleCnt="3"/>
      <dgm:spPr/>
      <dgm:t>
        <a:bodyPr/>
        <a:lstStyle/>
        <a:p>
          <a:endParaRPr lang="en-US"/>
        </a:p>
      </dgm:t>
    </dgm:pt>
    <dgm:pt modelId="{3CDBD09D-089B-4C01-BA53-8E15351E5904}" type="pres">
      <dgm:prSet presAssocID="{B996EF30-88F6-4487-869C-5CBDCD52721D}" presName="composite" presStyleCnt="0"/>
      <dgm:spPr/>
    </dgm:pt>
    <dgm:pt modelId="{72AC4A79-ACEB-4B01-988B-ECB0BC8B25E8}" type="pres">
      <dgm:prSet presAssocID="{B996EF30-88F6-4487-869C-5CBDCD52721D}" presName="parTx" presStyleLbl="node1" presStyleIdx="1" presStyleCnt="4">
        <dgm:presLayoutVars>
          <dgm:chMax val="0"/>
          <dgm:chPref val="0"/>
          <dgm:bulletEnabled val="1"/>
        </dgm:presLayoutVars>
      </dgm:prSet>
      <dgm:spPr/>
      <dgm:t>
        <a:bodyPr/>
        <a:lstStyle/>
        <a:p>
          <a:endParaRPr lang="en-US"/>
        </a:p>
      </dgm:t>
    </dgm:pt>
    <dgm:pt modelId="{52BC9902-D55A-4463-B436-4C4A8ADAD342}" type="pres">
      <dgm:prSet presAssocID="{B996EF30-88F6-4487-869C-5CBDCD52721D}" presName="parSh" presStyleLbl="node1" presStyleIdx="2" presStyleCnt="4" custScaleX="102294" custScaleY="111167" custLinFactNeighborY="1701"/>
      <dgm:spPr/>
      <dgm:t>
        <a:bodyPr/>
        <a:lstStyle/>
        <a:p>
          <a:endParaRPr lang="en-US"/>
        </a:p>
      </dgm:t>
    </dgm:pt>
    <dgm:pt modelId="{1DBC07BF-90E0-4478-9717-01958869AD71}" type="pres">
      <dgm:prSet presAssocID="{B996EF30-88F6-4487-869C-5CBDCD52721D}" presName="desTx" presStyleLbl="fgAcc1" presStyleIdx="2" presStyleCnt="4" custScaleX="129914" custScaleY="37284" custLinFactNeighborX="7709" custLinFactNeighborY="-14842">
        <dgm:presLayoutVars>
          <dgm:bulletEnabled val="1"/>
        </dgm:presLayoutVars>
      </dgm:prSet>
      <dgm:spPr/>
      <dgm:t>
        <a:bodyPr/>
        <a:lstStyle/>
        <a:p>
          <a:endParaRPr lang="en-US"/>
        </a:p>
      </dgm:t>
    </dgm:pt>
    <dgm:pt modelId="{FEE2FAA6-E9D2-4013-9967-76D7A52DB7CE}" type="pres">
      <dgm:prSet presAssocID="{FA55D2DF-4AD0-4FBE-BEAB-C27BD2E7715C}" presName="sibTrans" presStyleLbl="sibTrans2D1" presStyleIdx="2" presStyleCnt="3"/>
      <dgm:spPr/>
      <dgm:t>
        <a:bodyPr/>
        <a:lstStyle/>
        <a:p>
          <a:endParaRPr lang="en-US"/>
        </a:p>
      </dgm:t>
    </dgm:pt>
    <dgm:pt modelId="{27175ED6-EF26-49E6-A9C2-BFC9614C0F9F}" type="pres">
      <dgm:prSet presAssocID="{FA55D2DF-4AD0-4FBE-BEAB-C27BD2E7715C}" presName="connTx" presStyleLbl="sibTrans2D1" presStyleIdx="2" presStyleCnt="3"/>
      <dgm:spPr/>
      <dgm:t>
        <a:bodyPr/>
        <a:lstStyle/>
        <a:p>
          <a:endParaRPr lang="en-US"/>
        </a:p>
      </dgm:t>
    </dgm:pt>
    <dgm:pt modelId="{45F29083-4056-41FD-B81D-D1AFBE661570}" type="pres">
      <dgm:prSet presAssocID="{71018FF9-05DE-44F1-B147-1995A2E38E5A}" presName="composite" presStyleCnt="0"/>
      <dgm:spPr/>
    </dgm:pt>
    <dgm:pt modelId="{0F3F7FF4-3410-480E-89A3-A44B70A64E33}" type="pres">
      <dgm:prSet presAssocID="{71018FF9-05DE-44F1-B147-1995A2E38E5A}" presName="parTx" presStyleLbl="node1" presStyleIdx="2" presStyleCnt="4">
        <dgm:presLayoutVars>
          <dgm:chMax val="0"/>
          <dgm:chPref val="0"/>
          <dgm:bulletEnabled val="1"/>
        </dgm:presLayoutVars>
      </dgm:prSet>
      <dgm:spPr/>
      <dgm:t>
        <a:bodyPr/>
        <a:lstStyle/>
        <a:p>
          <a:endParaRPr lang="en-US"/>
        </a:p>
      </dgm:t>
    </dgm:pt>
    <dgm:pt modelId="{5B1AB8CD-EC0D-4748-B969-6749464E4BA0}" type="pres">
      <dgm:prSet presAssocID="{71018FF9-05DE-44F1-B147-1995A2E38E5A}" presName="parSh" presStyleLbl="node1" presStyleIdx="3" presStyleCnt="4" custLinFactNeighborX="-2431" custLinFactNeighborY="115"/>
      <dgm:spPr/>
      <dgm:t>
        <a:bodyPr/>
        <a:lstStyle/>
        <a:p>
          <a:endParaRPr lang="en-US"/>
        </a:p>
      </dgm:t>
    </dgm:pt>
    <dgm:pt modelId="{DF095D1B-0625-460E-A5C6-5F4CC381DF56}" type="pres">
      <dgm:prSet presAssocID="{71018FF9-05DE-44F1-B147-1995A2E38E5A}" presName="desTx" presStyleLbl="fgAcc1" presStyleIdx="3" presStyleCnt="4" custScaleX="119668" custScaleY="38304" custLinFactNeighborY="-8185">
        <dgm:presLayoutVars>
          <dgm:bulletEnabled val="1"/>
        </dgm:presLayoutVars>
      </dgm:prSet>
      <dgm:spPr/>
      <dgm:t>
        <a:bodyPr/>
        <a:lstStyle/>
        <a:p>
          <a:endParaRPr lang="en-US"/>
        </a:p>
      </dgm:t>
    </dgm:pt>
  </dgm:ptLst>
  <dgm:cxnLst>
    <dgm:cxn modelId="{C4C3BC85-C056-4F98-90E1-22ADB6866F03}" type="presOf" srcId="{71018FF9-05DE-44F1-B147-1995A2E38E5A}" destId="{0F3F7FF4-3410-480E-89A3-A44B70A64E33}" srcOrd="0" destOrd="0" presId="urn:microsoft.com/office/officeart/2005/8/layout/process3"/>
    <dgm:cxn modelId="{C700B4F9-1556-4521-A4A0-124BD456540C}" type="presOf" srcId="{FA55D2DF-4AD0-4FBE-BEAB-C27BD2E7715C}" destId="{FEE2FAA6-E9D2-4013-9967-76D7A52DB7CE}" srcOrd="0" destOrd="0" presId="urn:microsoft.com/office/officeart/2005/8/layout/process3"/>
    <dgm:cxn modelId="{62200B91-C8EB-480C-BFE9-A6CBDC1F6589}" type="presOf" srcId="{55B1E9D7-052A-4498-8D17-2D510884577A}" destId="{B0C402AC-FECA-417A-8896-760A8BA3D589}" srcOrd="0" destOrd="0" presId="urn:microsoft.com/office/officeart/2005/8/layout/process3"/>
    <dgm:cxn modelId="{16B0D416-DD02-426F-A1CE-30523D3A5216}" srcId="{B996EF30-88F6-4487-869C-5CBDCD52721D}" destId="{DAEF0A6E-80C4-4AAE-B6FC-81BBDF007E2C}" srcOrd="0" destOrd="0" parTransId="{2A9E2B8E-72BE-4459-AD6B-0F6BE508B7E1}" sibTransId="{239E3E13-51CE-4B95-AA75-91331356197A}"/>
    <dgm:cxn modelId="{B5A4265F-8E05-4676-AA9C-EA0922F9730C}" type="presOf" srcId="{71018FF9-05DE-44F1-B147-1995A2E38E5A}" destId="{5B1AB8CD-EC0D-4748-B969-6749464E4BA0}" srcOrd="1" destOrd="0" presId="urn:microsoft.com/office/officeart/2005/8/layout/process3"/>
    <dgm:cxn modelId="{9428DE50-039B-4798-B57F-B00AF1DF5542}" type="presOf" srcId="{39396E82-CE21-4C85-AC6C-D3670A232FE1}" destId="{DF095D1B-0625-460E-A5C6-5F4CC381DF56}" srcOrd="0" destOrd="0" presId="urn:microsoft.com/office/officeart/2005/8/layout/process3"/>
    <dgm:cxn modelId="{0B51A1A2-E37C-48B0-81D3-D006FB28269B}" type="presOf" srcId="{CF99839D-39FC-4787-8441-DB892D88D63F}" destId="{63C7E342-9DCA-43E6-A8B3-14F53656382E}" srcOrd="1" destOrd="0" presId="urn:microsoft.com/office/officeart/2005/8/layout/process3"/>
    <dgm:cxn modelId="{5A0877E9-34C9-4188-9161-F2915966A3FD}" type="presOf" srcId="{DAEF0A6E-80C4-4AAE-B6FC-81BBDF007E2C}" destId="{1DBC07BF-90E0-4478-9717-01958869AD71}" srcOrd="0" destOrd="0" presId="urn:microsoft.com/office/officeart/2005/8/layout/process3"/>
    <dgm:cxn modelId="{A1C677A3-EB6A-4639-82A6-D897CBF342A6}" type="presOf" srcId="{6C8F6290-CC7C-4371-889F-E37D90543474}" destId="{C3AA0175-15DA-4CD8-9AAB-89815AFDD398}" srcOrd="1" destOrd="0" presId="urn:microsoft.com/office/officeart/2005/8/layout/process3"/>
    <dgm:cxn modelId="{28D49C0E-9980-4F08-BA85-BD63E9D7C26A}" type="presOf" srcId="{B996EF30-88F6-4487-869C-5CBDCD52721D}" destId="{52BC9902-D55A-4463-B436-4C4A8ADAD342}" srcOrd="1" destOrd="0" presId="urn:microsoft.com/office/officeart/2005/8/layout/process3"/>
    <dgm:cxn modelId="{AA10C1D5-BA86-4FF2-8CA9-BC40F84FDB60}" type="presOf" srcId="{FA55D2DF-4AD0-4FBE-BEAB-C27BD2E7715C}" destId="{27175ED6-EF26-49E6-A9C2-BFC9614C0F9F}" srcOrd="1" destOrd="0" presId="urn:microsoft.com/office/officeart/2005/8/layout/process3"/>
    <dgm:cxn modelId="{0ABD681B-573C-4489-9223-7641C69E09E2}" type="presOf" srcId="{84FE34CC-7EB9-4D18-8326-7A3ECAD29719}" destId="{F3EEA606-1929-49FE-9BEC-BF6378586470}" srcOrd="0" destOrd="0" presId="urn:microsoft.com/office/officeart/2005/8/layout/process3"/>
    <dgm:cxn modelId="{EA46B7B7-0B63-4149-AF56-6347689859A3}" type="presOf" srcId="{E7DF5BA2-3B57-4C2B-A4EC-18AC4D7052C1}" destId="{8DFEF291-D3F6-49EB-B425-1B8A7E45C8BD}" srcOrd="0" destOrd="0" presId="urn:microsoft.com/office/officeart/2005/8/layout/process3"/>
    <dgm:cxn modelId="{F75A41B8-104A-43CC-9E84-6C2D9A5F5BBE}" srcId="{E7DF5BA2-3B57-4C2B-A4EC-18AC4D7052C1}" destId="{A7E876A5-79B9-40D8-A72E-00E783D742DE}" srcOrd="0" destOrd="0" parTransId="{6C6AB6F7-21B5-4601-A617-D3B5650D5424}" sibTransId="{1342DAA2-6511-40CA-8C04-B58E5EEEA898}"/>
    <dgm:cxn modelId="{EC3493FD-5C4E-41AB-9C10-EE7D8154B2FA}" type="presOf" srcId="{B996EF30-88F6-4487-869C-5CBDCD52721D}" destId="{72AC4A79-ACEB-4B01-988B-ECB0BC8B25E8}" srcOrd="0" destOrd="0" presId="urn:microsoft.com/office/officeart/2005/8/layout/process3"/>
    <dgm:cxn modelId="{2DA22E97-F140-4057-965B-8A30EAFE2C06}" type="presOf" srcId="{EE1E6C50-9FC9-46DD-869D-180640345313}" destId="{45195BE7-0200-4EF2-B182-7B8886E65D5F}" srcOrd="0" destOrd="0" presId="urn:microsoft.com/office/officeart/2005/8/layout/process3"/>
    <dgm:cxn modelId="{97C0C800-7EF2-4C6B-80B5-51AC8325EFE2}" type="presOf" srcId="{A7E876A5-79B9-40D8-A72E-00E783D742DE}" destId="{554CA362-24A4-455B-9549-62DA02CCC30F}" srcOrd="0" destOrd="0" presId="urn:microsoft.com/office/officeart/2005/8/layout/process3"/>
    <dgm:cxn modelId="{0E39F70B-EE78-41AF-A9F7-4E8C6F7C84B0}" srcId="{71018FF9-05DE-44F1-B147-1995A2E38E5A}" destId="{39396E82-CE21-4C85-AC6C-D3670A232FE1}" srcOrd="0" destOrd="0" parTransId="{87A119CF-48A8-4A15-B8BD-4CBC4896691E}" sibTransId="{CA2B4743-779E-43D4-8553-91201BA8F354}"/>
    <dgm:cxn modelId="{8022516E-F595-4744-86A3-BBFEDD52F4A2}" srcId="{55B1E9D7-052A-4498-8D17-2D510884577A}" destId="{84FE34CC-7EB9-4D18-8326-7A3ECAD29719}" srcOrd="0" destOrd="0" parTransId="{E666C882-B8E0-4699-AB47-E491887EE457}" sibTransId="{832FC405-0338-426B-8B62-27C75C807765}"/>
    <dgm:cxn modelId="{78728A0E-ACF3-4B50-B57F-9A6922CAACF5}" type="presOf" srcId="{55B1E9D7-052A-4498-8D17-2D510884577A}" destId="{A66ECE9E-8823-4464-AB73-84E2A2E1EAFD}" srcOrd="1" destOrd="0" presId="urn:microsoft.com/office/officeart/2005/8/layout/process3"/>
    <dgm:cxn modelId="{5D7DC594-809D-4898-A1F8-03D111DD7733}" srcId="{EE1E6C50-9FC9-46DD-869D-180640345313}" destId="{B996EF30-88F6-4487-869C-5CBDCD52721D}" srcOrd="2" destOrd="0" parTransId="{F74D7DCC-0036-4C17-AFEF-048E1BEA117B}" sibTransId="{FA55D2DF-4AD0-4FBE-BEAB-C27BD2E7715C}"/>
    <dgm:cxn modelId="{717FA6B1-E236-446C-8C29-1534E48C491D}" srcId="{EE1E6C50-9FC9-46DD-869D-180640345313}" destId="{71018FF9-05DE-44F1-B147-1995A2E38E5A}" srcOrd="3" destOrd="0" parTransId="{A2EDBD90-AA0E-411C-B1DC-5EE28422EFF4}" sibTransId="{708A051F-911C-469B-998E-95C2006559B5}"/>
    <dgm:cxn modelId="{1F7AF775-4B56-453A-83EC-F2268CCDE993}" srcId="{EE1E6C50-9FC9-46DD-869D-180640345313}" destId="{E7DF5BA2-3B57-4C2B-A4EC-18AC4D7052C1}" srcOrd="0" destOrd="0" parTransId="{15FE7952-E6AD-4E77-920C-CB50225EA646}" sibTransId="{6C8F6290-CC7C-4371-889F-E37D90543474}"/>
    <dgm:cxn modelId="{3E33CAB8-1DCB-456B-BDBB-784732DF854D}" type="presOf" srcId="{6C8F6290-CC7C-4371-889F-E37D90543474}" destId="{75550FE4-E095-413D-A0CE-9DD016C4F8F0}" srcOrd="0" destOrd="0" presId="urn:microsoft.com/office/officeart/2005/8/layout/process3"/>
    <dgm:cxn modelId="{98803F91-3C65-4894-91DE-7C723781A233}" type="presOf" srcId="{CF99839D-39FC-4787-8441-DB892D88D63F}" destId="{33137406-C52E-4A64-B8F7-C23B6E16D3A5}" srcOrd="0" destOrd="0" presId="urn:microsoft.com/office/officeart/2005/8/layout/process3"/>
    <dgm:cxn modelId="{E772DE44-62FB-4EF0-B34E-D843E5C2A0EA}" type="presOf" srcId="{E7DF5BA2-3B57-4C2B-A4EC-18AC4D7052C1}" destId="{CEFC0A89-A37D-4B5E-A17A-37CE498ECA79}" srcOrd="1" destOrd="0" presId="urn:microsoft.com/office/officeart/2005/8/layout/process3"/>
    <dgm:cxn modelId="{892EFD40-CAF1-4131-827A-EA28FE7D913C}" srcId="{EE1E6C50-9FC9-46DD-869D-180640345313}" destId="{55B1E9D7-052A-4498-8D17-2D510884577A}" srcOrd="1" destOrd="0" parTransId="{18E54D90-8914-485D-8A88-2BE1235E1EBD}" sibTransId="{CF99839D-39FC-4787-8441-DB892D88D63F}"/>
    <dgm:cxn modelId="{2618AC8A-942C-405F-BF6C-2235CF9CC02A}" type="presParOf" srcId="{45195BE7-0200-4EF2-B182-7B8886E65D5F}" destId="{E8C63503-613F-44AB-A47E-389B10F5D12E}" srcOrd="0" destOrd="0" presId="urn:microsoft.com/office/officeart/2005/8/layout/process3"/>
    <dgm:cxn modelId="{B609A12A-C1C9-4F8C-9167-C2D0C1DDD09F}" type="presParOf" srcId="{E8C63503-613F-44AB-A47E-389B10F5D12E}" destId="{8DFEF291-D3F6-49EB-B425-1B8A7E45C8BD}" srcOrd="0" destOrd="0" presId="urn:microsoft.com/office/officeart/2005/8/layout/process3"/>
    <dgm:cxn modelId="{B9959DB2-B7F2-44F4-92FC-43DF7198782A}" type="presParOf" srcId="{E8C63503-613F-44AB-A47E-389B10F5D12E}" destId="{CEFC0A89-A37D-4B5E-A17A-37CE498ECA79}" srcOrd="1" destOrd="0" presId="urn:microsoft.com/office/officeart/2005/8/layout/process3"/>
    <dgm:cxn modelId="{1B8F5D97-C133-41E8-B2A9-0A408C0FE12C}" type="presParOf" srcId="{E8C63503-613F-44AB-A47E-389B10F5D12E}" destId="{554CA362-24A4-455B-9549-62DA02CCC30F}" srcOrd="2" destOrd="0" presId="urn:microsoft.com/office/officeart/2005/8/layout/process3"/>
    <dgm:cxn modelId="{CD311466-0733-4C31-817D-FCDC698B18E6}" type="presParOf" srcId="{45195BE7-0200-4EF2-B182-7B8886E65D5F}" destId="{75550FE4-E095-413D-A0CE-9DD016C4F8F0}" srcOrd="1" destOrd="0" presId="urn:microsoft.com/office/officeart/2005/8/layout/process3"/>
    <dgm:cxn modelId="{B922B474-F7B3-41FD-A38D-64AFFEB005F2}" type="presParOf" srcId="{75550FE4-E095-413D-A0CE-9DD016C4F8F0}" destId="{C3AA0175-15DA-4CD8-9AAB-89815AFDD398}" srcOrd="0" destOrd="0" presId="urn:microsoft.com/office/officeart/2005/8/layout/process3"/>
    <dgm:cxn modelId="{37E88E6E-8C95-4B0E-92C9-8A013CB796DF}" type="presParOf" srcId="{45195BE7-0200-4EF2-B182-7B8886E65D5F}" destId="{4608E939-FB98-450D-A216-54EC629E9F2C}" srcOrd="2" destOrd="0" presId="urn:microsoft.com/office/officeart/2005/8/layout/process3"/>
    <dgm:cxn modelId="{DA5A6D5D-EB15-4220-8291-3FE6FCB17D3C}" type="presParOf" srcId="{4608E939-FB98-450D-A216-54EC629E9F2C}" destId="{B0C402AC-FECA-417A-8896-760A8BA3D589}" srcOrd="0" destOrd="0" presId="urn:microsoft.com/office/officeart/2005/8/layout/process3"/>
    <dgm:cxn modelId="{DD9BCCDD-ACAB-4B04-9559-BD92703A9086}" type="presParOf" srcId="{4608E939-FB98-450D-A216-54EC629E9F2C}" destId="{A66ECE9E-8823-4464-AB73-84E2A2E1EAFD}" srcOrd="1" destOrd="0" presId="urn:microsoft.com/office/officeart/2005/8/layout/process3"/>
    <dgm:cxn modelId="{4C1E2374-C569-4272-9DEB-3CBE19146D11}" type="presParOf" srcId="{4608E939-FB98-450D-A216-54EC629E9F2C}" destId="{F3EEA606-1929-49FE-9BEC-BF6378586470}" srcOrd="2" destOrd="0" presId="urn:microsoft.com/office/officeart/2005/8/layout/process3"/>
    <dgm:cxn modelId="{F4BBBDDB-C5F8-45D7-B245-DD81482C8EFF}" type="presParOf" srcId="{45195BE7-0200-4EF2-B182-7B8886E65D5F}" destId="{33137406-C52E-4A64-B8F7-C23B6E16D3A5}" srcOrd="3" destOrd="0" presId="urn:microsoft.com/office/officeart/2005/8/layout/process3"/>
    <dgm:cxn modelId="{E6088774-5175-404A-B453-167703EE2148}" type="presParOf" srcId="{33137406-C52E-4A64-B8F7-C23B6E16D3A5}" destId="{63C7E342-9DCA-43E6-A8B3-14F53656382E}" srcOrd="0" destOrd="0" presId="urn:microsoft.com/office/officeart/2005/8/layout/process3"/>
    <dgm:cxn modelId="{84405CFF-5A63-4415-9D89-BDB1E7F00885}" type="presParOf" srcId="{45195BE7-0200-4EF2-B182-7B8886E65D5F}" destId="{3CDBD09D-089B-4C01-BA53-8E15351E5904}" srcOrd="4" destOrd="0" presId="urn:microsoft.com/office/officeart/2005/8/layout/process3"/>
    <dgm:cxn modelId="{04C4C115-1A97-49CE-9CCD-F835B75A8432}" type="presParOf" srcId="{3CDBD09D-089B-4C01-BA53-8E15351E5904}" destId="{72AC4A79-ACEB-4B01-988B-ECB0BC8B25E8}" srcOrd="0" destOrd="0" presId="urn:microsoft.com/office/officeart/2005/8/layout/process3"/>
    <dgm:cxn modelId="{E8EF6992-2F0F-448D-94EC-5BEDF32D6BC8}" type="presParOf" srcId="{3CDBD09D-089B-4C01-BA53-8E15351E5904}" destId="{52BC9902-D55A-4463-B436-4C4A8ADAD342}" srcOrd="1" destOrd="0" presId="urn:microsoft.com/office/officeart/2005/8/layout/process3"/>
    <dgm:cxn modelId="{BB5890EA-8F5F-4CE0-931E-33DC3856EA77}" type="presParOf" srcId="{3CDBD09D-089B-4C01-BA53-8E15351E5904}" destId="{1DBC07BF-90E0-4478-9717-01958869AD71}" srcOrd="2" destOrd="0" presId="urn:microsoft.com/office/officeart/2005/8/layout/process3"/>
    <dgm:cxn modelId="{9B85B49A-3DDC-4BCB-AE2F-BA47A65EC6D4}" type="presParOf" srcId="{45195BE7-0200-4EF2-B182-7B8886E65D5F}" destId="{FEE2FAA6-E9D2-4013-9967-76D7A52DB7CE}" srcOrd="5" destOrd="0" presId="urn:microsoft.com/office/officeart/2005/8/layout/process3"/>
    <dgm:cxn modelId="{B10990B6-3EF9-42DC-85A6-6908E22165DE}" type="presParOf" srcId="{FEE2FAA6-E9D2-4013-9967-76D7A52DB7CE}" destId="{27175ED6-EF26-49E6-A9C2-BFC9614C0F9F}" srcOrd="0" destOrd="0" presId="urn:microsoft.com/office/officeart/2005/8/layout/process3"/>
    <dgm:cxn modelId="{6A5638FF-D5CB-4E80-BCCC-E2BAE43EA11E}" type="presParOf" srcId="{45195BE7-0200-4EF2-B182-7B8886E65D5F}" destId="{45F29083-4056-41FD-B81D-D1AFBE661570}" srcOrd="6" destOrd="0" presId="urn:microsoft.com/office/officeart/2005/8/layout/process3"/>
    <dgm:cxn modelId="{3985B387-5A15-4CF3-AD82-9E453128F40E}" type="presParOf" srcId="{45F29083-4056-41FD-B81D-D1AFBE661570}" destId="{0F3F7FF4-3410-480E-89A3-A44B70A64E33}" srcOrd="0" destOrd="0" presId="urn:microsoft.com/office/officeart/2005/8/layout/process3"/>
    <dgm:cxn modelId="{81B48CAB-A403-4134-B265-4E9F10D60057}" type="presParOf" srcId="{45F29083-4056-41FD-B81D-D1AFBE661570}" destId="{5B1AB8CD-EC0D-4748-B969-6749464E4BA0}" srcOrd="1" destOrd="0" presId="urn:microsoft.com/office/officeart/2005/8/layout/process3"/>
    <dgm:cxn modelId="{9E15CE4A-1CE1-4263-B03C-9CE87CC21504}" type="presParOf" srcId="{45F29083-4056-41FD-B81D-D1AFBE661570}" destId="{DF095D1B-0625-460E-A5C6-5F4CC381DF5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C0A89-A37D-4B5E-A17A-37CE498ECA79}">
      <dsp:nvSpPr>
        <dsp:cNvPr id="0" name=""/>
        <dsp:cNvSpPr/>
      </dsp:nvSpPr>
      <dsp:spPr>
        <a:xfrm>
          <a:off x="4769" y="41261"/>
          <a:ext cx="1270216" cy="1944000"/>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GB" sz="1800" b="1" kern="1200">
              <a:solidFill>
                <a:schemeClr val="tx1"/>
              </a:solidFill>
            </a:rPr>
            <a:t>Entry</a:t>
          </a:r>
        </a:p>
      </dsp:txBody>
      <dsp:txXfrm>
        <a:off x="4769" y="41261"/>
        <a:ext cx="1270216" cy="508086"/>
      </dsp:txXfrm>
    </dsp:sp>
    <dsp:sp modelId="{554CA362-24A4-455B-9549-62DA02CCC30F}">
      <dsp:nvSpPr>
        <dsp:cNvPr id="0" name=""/>
        <dsp:cNvSpPr/>
      </dsp:nvSpPr>
      <dsp:spPr>
        <a:xfrm>
          <a:off x="214106" y="963238"/>
          <a:ext cx="1371872" cy="10341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GB" sz="2000" kern="1200"/>
            <a:t>Friday Oct.6</a:t>
          </a:r>
          <a:r>
            <a:rPr lang="en-GB" sz="2000" kern="1200" baseline="30000"/>
            <a:t>th</a:t>
          </a:r>
          <a:r>
            <a:rPr lang="en-GB" sz="2000" kern="1200"/>
            <a:t> </a:t>
          </a:r>
        </a:p>
      </dsp:txBody>
      <dsp:txXfrm>
        <a:off x="244394" y="993526"/>
        <a:ext cx="1311296" cy="973528"/>
      </dsp:txXfrm>
    </dsp:sp>
    <dsp:sp modelId="{75550FE4-E095-413D-A0CE-9DD016C4F8F0}">
      <dsp:nvSpPr>
        <dsp:cNvPr id="0" name=""/>
        <dsp:cNvSpPr/>
      </dsp:nvSpPr>
      <dsp:spPr>
        <a:xfrm rot="31831">
          <a:off x="1480243" y="146977"/>
          <a:ext cx="435185" cy="316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1480245" y="209787"/>
        <a:ext cx="340311" cy="189749"/>
      </dsp:txXfrm>
    </dsp:sp>
    <dsp:sp modelId="{A66ECE9E-8823-4464-AB73-84E2A2E1EAFD}">
      <dsp:nvSpPr>
        <dsp:cNvPr id="0" name=""/>
        <dsp:cNvSpPr/>
      </dsp:nvSpPr>
      <dsp:spPr>
        <a:xfrm>
          <a:off x="2096054" y="61984"/>
          <a:ext cx="1563636" cy="1944000"/>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GB" sz="1800" b="1" kern="1200">
              <a:solidFill>
                <a:schemeClr val="tx1"/>
              </a:solidFill>
            </a:rPr>
            <a:t>Submission </a:t>
          </a:r>
        </a:p>
      </dsp:txBody>
      <dsp:txXfrm>
        <a:off x="2096054" y="61984"/>
        <a:ext cx="1563636" cy="508086"/>
      </dsp:txXfrm>
    </dsp:sp>
    <dsp:sp modelId="{F3EEA606-1929-49FE-9BEC-BF6378586470}">
      <dsp:nvSpPr>
        <dsp:cNvPr id="0" name=""/>
        <dsp:cNvSpPr/>
      </dsp:nvSpPr>
      <dsp:spPr>
        <a:xfrm>
          <a:off x="2382843" y="1097932"/>
          <a:ext cx="1721651" cy="9512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Sunday Nov.19th</a:t>
          </a:r>
        </a:p>
      </dsp:txBody>
      <dsp:txXfrm>
        <a:off x="2410703" y="1125792"/>
        <a:ext cx="1665931" cy="895492"/>
      </dsp:txXfrm>
    </dsp:sp>
    <dsp:sp modelId="{33137406-C52E-4A64-B8F7-C23B6E16D3A5}">
      <dsp:nvSpPr>
        <dsp:cNvPr id="0" name=""/>
        <dsp:cNvSpPr/>
      </dsp:nvSpPr>
      <dsp:spPr>
        <a:xfrm rot="5076">
          <a:off x="3872003" y="159704"/>
          <a:ext cx="450102" cy="316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3872003" y="222883"/>
        <a:ext cx="355228" cy="189749"/>
      </dsp:txXfrm>
    </dsp:sp>
    <dsp:sp modelId="{52BC9902-D55A-4463-B436-4C4A8ADAD342}">
      <dsp:nvSpPr>
        <dsp:cNvPr id="0" name=""/>
        <dsp:cNvSpPr/>
      </dsp:nvSpPr>
      <dsp:spPr>
        <a:xfrm>
          <a:off x="4508939" y="36983"/>
          <a:ext cx="1299355" cy="2161086"/>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GB" sz="1800" b="1" kern="1200">
              <a:solidFill>
                <a:schemeClr val="tx1"/>
              </a:solidFill>
            </a:rPr>
            <a:t>Judging</a:t>
          </a:r>
        </a:p>
      </dsp:txBody>
      <dsp:txXfrm>
        <a:off x="4508939" y="36983"/>
        <a:ext cx="1299355" cy="564824"/>
      </dsp:txXfrm>
    </dsp:sp>
    <dsp:sp modelId="{1DBC07BF-90E0-4478-9717-01958869AD71}">
      <dsp:nvSpPr>
        <dsp:cNvPr id="0" name=""/>
        <dsp:cNvSpPr/>
      </dsp:nvSpPr>
      <dsp:spPr>
        <a:xfrm>
          <a:off x="4691608" y="1048640"/>
          <a:ext cx="1650189" cy="966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Nov.20</a:t>
          </a:r>
          <a:r>
            <a:rPr lang="en-GB" sz="2000" kern="1200" baseline="30000"/>
            <a:t>th </a:t>
          </a:r>
          <a:r>
            <a:rPr lang="en-GB" sz="2000" kern="1200"/>
            <a:t>to 30</a:t>
          </a:r>
          <a:r>
            <a:rPr lang="en-GB" sz="2000" kern="1200" baseline="30000"/>
            <a:t>th</a:t>
          </a:r>
          <a:r>
            <a:rPr lang="en-GB" sz="2000" kern="1200"/>
            <a:t> </a:t>
          </a:r>
        </a:p>
      </dsp:txBody>
      <dsp:txXfrm>
        <a:off x="4719913" y="1076945"/>
        <a:ext cx="1593579" cy="909791"/>
      </dsp:txXfrm>
    </dsp:sp>
    <dsp:sp modelId="{FEE2FAA6-E9D2-4013-9967-76D7A52DB7CE}">
      <dsp:nvSpPr>
        <dsp:cNvPr id="0" name=""/>
        <dsp:cNvSpPr/>
      </dsp:nvSpPr>
      <dsp:spPr>
        <a:xfrm rot="21581966">
          <a:off x="6036986" y="155392"/>
          <a:ext cx="484839" cy="316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6036987" y="218890"/>
        <a:ext cx="389965" cy="189749"/>
      </dsp:txXfrm>
    </dsp:sp>
    <dsp:sp modelId="{5B1AB8CD-EC0D-4748-B969-6749464E4BA0}">
      <dsp:nvSpPr>
        <dsp:cNvPr id="0" name=""/>
        <dsp:cNvSpPr/>
      </dsp:nvSpPr>
      <dsp:spPr>
        <a:xfrm>
          <a:off x="6723074" y="53813"/>
          <a:ext cx="1270216" cy="194400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GB" sz="1800" b="1" kern="1200">
              <a:solidFill>
                <a:schemeClr val="tx1"/>
              </a:solidFill>
            </a:rPr>
            <a:t>Result</a:t>
          </a:r>
        </a:p>
      </dsp:txBody>
      <dsp:txXfrm>
        <a:off x="6723074" y="53813"/>
        <a:ext cx="1270216" cy="508086"/>
      </dsp:txXfrm>
    </dsp:sp>
    <dsp:sp modelId="{DF095D1B-0625-460E-A5C6-5F4CC381DF56}">
      <dsp:nvSpPr>
        <dsp:cNvPr id="0" name=""/>
        <dsp:cNvSpPr/>
      </dsp:nvSpPr>
      <dsp:spPr>
        <a:xfrm>
          <a:off x="6889204" y="1147089"/>
          <a:ext cx="1520042" cy="9928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Dec.1</a:t>
          </a:r>
          <a:r>
            <a:rPr lang="en-GB" sz="2000" kern="1200" baseline="30000"/>
            <a:t>st*</a:t>
          </a:r>
          <a:r>
            <a:rPr lang="en-GB" sz="2000" kern="1200"/>
            <a:t> </a:t>
          </a:r>
        </a:p>
      </dsp:txBody>
      <dsp:txXfrm>
        <a:off x="6918283" y="1176168"/>
        <a:ext cx="1461884" cy="9346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C0478-CEA8-4C17-87BD-BAD5743DD5AE}" type="datetimeFigureOut">
              <a:rPr lang="en-GB" smtClean="0"/>
              <a:t>29/09/2023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5BFF0-DF7E-41D6-891F-FE81A3C3E263}" type="slidenum">
              <a:rPr lang="en-GB" smtClean="0"/>
              <a:t>‹#›</a:t>
            </a:fld>
            <a:endParaRPr lang="en-GB"/>
          </a:p>
        </p:txBody>
      </p:sp>
    </p:spTree>
    <p:extLst>
      <p:ext uri="{BB962C8B-B14F-4D97-AF65-F5344CB8AC3E}">
        <p14:creationId xmlns:p14="http://schemas.microsoft.com/office/powerpoint/2010/main" val="36451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 one needs to present this slide as it is self-explanatory.</a:t>
            </a:r>
          </a:p>
        </p:txBody>
      </p:sp>
      <p:sp>
        <p:nvSpPr>
          <p:cNvPr id="4" name="Slide Number Placeholder 3"/>
          <p:cNvSpPr>
            <a:spLocks noGrp="1"/>
          </p:cNvSpPr>
          <p:nvPr>
            <p:ph type="sldNum" sz="quarter" idx="5"/>
          </p:nvPr>
        </p:nvSpPr>
        <p:spPr/>
        <p:txBody>
          <a:bodyPr/>
          <a:lstStyle/>
          <a:p>
            <a:fld id="{4075BFF0-DF7E-41D6-891F-FE81A3C3E263}" type="slidenum">
              <a:rPr lang="en-GB" smtClean="0"/>
              <a:t>1</a:t>
            </a:fld>
            <a:endParaRPr lang="en-GB"/>
          </a:p>
        </p:txBody>
      </p:sp>
    </p:spTree>
    <p:extLst>
      <p:ext uri="{BB962C8B-B14F-4D97-AF65-F5344CB8AC3E}">
        <p14:creationId xmlns:p14="http://schemas.microsoft.com/office/powerpoint/2010/main" val="329985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Tao will present this slide</a:t>
            </a:r>
          </a:p>
        </p:txBody>
      </p:sp>
      <p:sp>
        <p:nvSpPr>
          <p:cNvPr id="4" name="Slide Number Placeholder 3"/>
          <p:cNvSpPr>
            <a:spLocks noGrp="1"/>
          </p:cNvSpPr>
          <p:nvPr>
            <p:ph type="sldNum" sz="quarter" idx="5"/>
          </p:nvPr>
        </p:nvSpPr>
        <p:spPr/>
        <p:txBody>
          <a:bodyPr/>
          <a:lstStyle/>
          <a:p>
            <a:fld id="{4075BFF0-DF7E-41D6-891F-FE81A3C3E263}" type="slidenum">
              <a:rPr lang="en-GB" smtClean="0"/>
              <a:t>10</a:t>
            </a:fld>
            <a:endParaRPr lang="en-GB"/>
          </a:p>
        </p:txBody>
      </p:sp>
    </p:spTree>
    <p:extLst>
      <p:ext uri="{BB962C8B-B14F-4D97-AF65-F5344CB8AC3E}">
        <p14:creationId xmlns:p14="http://schemas.microsoft.com/office/powerpoint/2010/main" val="175954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Caroline – would </a:t>
            </a:r>
            <a:r>
              <a:rPr lang="en-US" err="1">
                <a:ea typeface="Calibri"/>
                <a:cs typeface="Calibri"/>
              </a:rPr>
              <a:t>lyou</a:t>
            </a:r>
            <a:r>
              <a:rPr lang="en-US">
                <a:ea typeface="Calibri"/>
                <a:cs typeface="Calibri"/>
              </a:rPr>
              <a:t> like to present this?</a:t>
            </a:r>
          </a:p>
        </p:txBody>
      </p:sp>
      <p:sp>
        <p:nvSpPr>
          <p:cNvPr id="4" name="Slide Number Placeholder 3"/>
          <p:cNvSpPr>
            <a:spLocks noGrp="1"/>
          </p:cNvSpPr>
          <p:nvPr>
            <p:ph type="sldNum" sz="quarter" idx="5"/>
          </p:nvPr>
        </p:nvSpPr>
        <p:spPr/>
        <p:txBody>
          <a:bodyPr/>
          <a:lstStyle/>
          <a:p>
            <a:fld id="{4075BFF0-DF7E-41D6-891F-FE81A3C3E263}" type="slidenum">
              <a:rPr lang="en-GB" smtClean="0"/>
              <a:t>11</a:t>
            </a:fld>
            <a:endParaRPr lang="en-GB"/>
          </a:p>
        </p:txBody>
      </p:sp>
    </p:spTree>
    <p:extLst>
      <p:ext uri="{BB962C8B-B14F-4D97-AF65-F5344CB8AC3E}">
        <p14:creationId xmlns:p14="http://schemas.microsoft.com/office/powerpoint/2010/main" val="404948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Caroline – would you like to do this one as well?</a:t>
            </a:r>
          </a:p>
        </p:txBody>
      </p:sp>
      <p:sp>
        <p:nvSpPr>
          <p:cNvPr id="4" name="Slide Number Placeholder 3"/>
          <p:cNvSpPr>
            <a:spLocks noGrp="1"/>
          </p:cNvSpPr>
          <p:nvPr>
            <p:ph type="sldNum" sz="quarter" idx="5"/>
          </p:nvPr>
        </p:nvSpPr>
        <p:spPr/>
        <p:txBody>
          <a:bodyPr/>
          <a:lstStyle/>
          <a:p>
            <a:fld id="{4075BFF0-DF7E-41D6-891F-FE81A3C3E263}" type="slidenum">
              <a:rPr lang="en-GB" smtClean="0"/>
              <a:t>12</a:t>
            </a:fld>
            <a:endParaRPr lang="en-GB"/>
          </a:p>
        </p:txBody>
      </p:sp>
    </p:spTree>
    <p:extLst>
      <p:ext uri="{BB962C8B-B14F-4D97-AF65-F5344CB8AC3E}">
        <p14:creationId xmlns:p14="http://schemas.microsoft.com/office/powerpoint/2010/main" val="3356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Tao will present this one.</a:t>
            </a:r>
          </a:p>
        </p:txBody>
      </p:sp>
      <p:sp>
        <p:nvSpPr>
          <p:cNvPr id="4" name="Slide Number Placeholder 3"/>
          <p:cNvSpPr>
            <a:spLocks noGrp="1"/>
          </p:cNvSpPr>
          <p:nvPr>
            <p:ph type="sldNum" sz="quarter" idx="5"/>
          </p:nvPr>
        </p:nvSpPr>
        <p:spPr/>
        <p:txBody>
          <a:bodyPr/>
          <a:lstStyle/>
          <a:p>
            <a:fld id="{4075BFF0-DF7E-41D6-891F-FE81A3C3E263}" type="slidenum">
              <a:rPr lang="en-GB" smtClean="0"/>
              <a:t>13</a:t>
            </a:fld>
            <a:endParaRPr lang="en-GB"/>
          </a:p>
        </p:txBody>
      </p:sp>
    </p:spTree>
    <p:extLst>
      <p:ext uri="{BB962C8B-B14F-4D97-AF65-F5344CB8AC3E}">
        <p14:creationId xmlns:p14="http://schemas.microsoft.com/office/powerpoint/2010/main" val="239052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Tao will present this one.</a:t>
            </a:r>
          </a:p>
        </p:txBody>
      </p:sp>
      <p:sp>
        <p:nvSpPr>
          <p:cNvPr id="4" name="Slide Number Placeholder 3"/>
          <p:cNvSpPr>
            <a:spLocks noGrp="1"/>
          </p:cNvSpPr>
          <p:nvPr>
            <p:ph type="sldNum" sz="quarter" idx="5"/>
          </p:nvPr>
        </p:nvSpPr>
        <p:spPr/>
        <p:txBody>
          <a:bodyPr/>
          <a:lstStyle/>
          <a:p>
            <a:fld id="{4075BFF0-DF7E-41D6-891F-FE81A3C3E263}" type="slidenum">
              <a:rPr lang="en-GB" smtClean="0"/>
              <a:t>14</a:t>
            </a:fld>
            <a:endParaRPr lang="en-GB"/>
          </a:p>
        </p:txBody>
      </p:sp>
    </p:spTree>
    <p:extLst>
      <p:ext uri="{BB962C8B-B14F-4D97-AF65-F5344CB8AC3E}">
        <p14:creationId xmlns:p14="http://schemas.microsoft.com/office/powerpoint/2010/main" val="2131059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r>
              <a:rPr lang="en-GB">
                <a:ea typeface="Calibri"/>
                <a:cs typeface="Calibri"/>
              </a:rPr>
              <a:t>We all chip in to answer questions :-)</a:t>
            </a:r>
            <a:endParaRPr lang="en-GB" baseline="0"/>
          </a:p>
          <a:p>
            <a:endParaRPr lang="en-GB"/>
          </a:p>
        </p:txBody>
      </p:sp>
      <p:sp>
        <p:nvSpPr>
          <p:cNvPr id="4" name="Slide Number Placeholder 3"/>
          <p:cNvSpPr>
            <a:spLocks noGrp="1"/>
          </p:cNvSpPr>
          <p:nvPr>
            <p:ph type="sldNum" sz="quarter" idx="10"/>
          </p:nvPr>
        </p:nvSpPr>
        <p:spPr/>
        <p:txBody>
          <a:bodyPr/>
          <a:lstStyle/>
          <a:p>
            <a:fld id="{4075BFF0-DF7E-41D6-891F-FE81A3C3E263}" type="slidenum">
              <a:rPr lang="en-GB" smtClean="0"/>
              <a:t>15</a:t>
            </a:fld>
            <a:endParaRPr lang="en-GB"/>
          </a:p>
        </p:txBody>
      </p:sp>
    </p:spTree>
    <p:extLst>
      <p:ext uri="{BB962C8B-B14F-4D97-AF65-F5344CB8AC3E}">
        <p14:creationId xmlns:p14="http://schemas.microsoft.com/office/powerpoint/2010/main" val="157172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Tao will introduce this slide</a:t>
            </a:r>
          </a:p>
        </p:txBody>
      </p:sp>
      <p:sp>
        <p:nvSpPr>
          <p:cNvPr id="4" name="Slide Number Placeholder 3"/>
          <p:cNvSpPr>
            <a:spLocks noGrp="1"/>
          </p:cNvSpPr>
          <p:nvPr>
            <p:ph type="sldNum" sz="quarter" idx="5"/>
          </p:nvPr>
        </p:nvSpPr>
        <p:spPr/>
        <p:txBody>
          <a:bodyPr/>
          <a:lstStyle/>
          <a:p>
            <a:fld id="{4075BFF0-DF7E-41D6-891F-FE81A3C3E263}" type="slidenum">
              <a:rPr lang="en-GB" smtClean="0"/>
              <a:t>2</a:t>
            </a:fld>
            <a:endParaRPr lang="en-GB"/>
          </a:p>
        </p:txBody>
      </p:sp>
    </p:spTree>
    <p:extLst>
      <p:ext uri="{BB962C8B-B14F-4D97-AF65-F5344CB8AC3E}">
        <p14:creationId xmlns:p14="http://schemas.microsoft.com/office/powerpoint/2010/main" val="7251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Tao will start the session and introduce staff members while leading onto the icebreaker activity.</a:t>
            </a:r>
            <a:endParaRPr lang="en-GB"/>
          </a:p>
        </p:txBody>
      </p:sp>
      <p:sp>
        <p:nvSpPr>
          <p:cNvPr id="4" name="Slide Number Placeholder 3"/>
          <p:cNvSpPr>
            <a:spLocks noGrp="1"/>
          </p:cNvSpPr>
          <p:nvPr>
            <p:ph type="sldNum" sz="quarter" idx="5"/>
          </p:nvPr>
        </p:nvSpPr>
        <p:spPr/>
        <p:txBody>
          <a:bodyPr/>
          <a:lstStyle/>
          <a:p>
            <a:fld id="{4075BFF0-DF7E-41D6-891F-FE81A3C3E263}" type="slidenum">
              <a:rPr lang="en-GB" smtClean="0"/>
              <a:t>3</a:t>
            </a:fld>
            <a:endParaRPr lang="en-GB"/>
          </a:p>
        </p:txBody>
      </p:sp>
    </p:spTree>
    <p:extLst>
      <p:ext uri="{BB962C8B-B14F-4D97-AF65-F5344CB8AC3E}">
        <p14:creationId xmlns:p14="http://schemas.microsoft.com/office/powerpoint/2010/main" val="50066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Caroline will run icebreaker activity.</a:t>
            </a:r>
          </a:p>
        </p:txBody>
      </p:sp>
      <p:sp>
        <p:nvSpPr>
          <p:cNvPr id="4" name="Slide Number Placeholder 3"/>
          <p:cNvSpPr>
            <a:spLocks noGrp="1"/>
          </p:cNvSpPr>
          <p:nvPr>
            <p:ph type="sldNum" sz="quarter" idx="5"/>
          </p:nvPr>
        </p:nvSpPr>
        <p:spPr/>
        <p:txBody>
          <a:bodyPr/>
          <a:lstStyle/>
          <a:p>
            <a:fld id="{4075BFF0-DF7E-41D6-891F-FE81A3C3E263}" type="slidenum">
              <a:rPr lang="en-GB" smtClean="0"/>
              <a:t>4</a:t>
            </a:fld>
            <a:endParaRPr lang="en-GB"/>
          </a:p>
        </p:txBody>
      </p:sp>
    </p:spTree>
    <p:extLst>
      <p:ext uri="{BB962C8B-B14F-4D97-AF65-F5344CB8AC3E}">
        <p14:creationId xmlns:p14="http://schemas.microsoft.com/office/powerpoint/2010/main" val="204301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 – can you lead this one?</a:t>
            </a:r>
          </a:p>
        </p:txBody>
      </p:sp>
      <p:sp>
        <p:nvSpPr>
          <p:cNvPr id="4" name="Slide Number Placeholder 3"/>
          <p:cNvSpPr>
            <a:spLocks noGrp="1"/>
          </p:cNvSpPr>
          <p:nvPr>
            <p:ph type="sldNum" sz="quarter" idx="5"/>
          </p:nvPr>
        </p:nvSpPr>
        <p:spPr/>
        <p:txBody>
          <a:bodyPr/>
          <a:lstStyle/>
          <a:p>
            <a:fld id="{4075BFF0-DF7E-41D6-891F-FE81A3C3E263}" type="slidenum">
              <a:rPr lang="en-GB" smtClean="0"/>
              <a:t>5</a:t>
            </a:fld>
            <a:endParaRPr lang="en-GB"/>
          </a:p>
        </p:txBody>
      </p:sp>
    </p:spTree>
    <p:extLst>
      <p:ext uri="{BB962C8B-B14F-4D97-AF65-F5344CB8AC3E}">
        <p14:creationId xmlns:p14="http://schemas.microsoft.com/office/powerpoint/2010/main" val="133376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 – Stress to remind them to register for </a:t>
            </a:r>
            <a:r>
              <a:rPr lang="en-US" err="1">
                <a:ea typeface="Calibri"/>
                <a:cs typeface="Calibri"/>
              </a:rPr>
              <a:t>MyCareer</a:t>
            </a:r>
            <a:r>
              <a:rPr lang="en-US">
                <a:ea typeface="Calibri"/>
                <a:cs typeface="Calibri"/>
              </a:rPr>
              <a:t> if not already done so.</a:t>
            </a:r>
          </a:p>
        </p:txBody>
      </p:sp>
      <p:sp>
        <p:nvSpPr>
          <p:cNvPr id="4" name="Slide Number Placeholder 3"/>
          <p:cNvSpPr>
            <a:spLocks noGrp="1"/>
          </p:cNvSpPr>
          <p:nvPr>
            <p:ph type="sldNum" sz="quarter" idx="5"/>
          </p:nvPr>
        </p:nvSpPr>
        <p:spPr/>
        <p:txBody>
          <a:bodyPr/>
          <a:lstStyle/>
          <a:p>
            <a:fld id="{4075BFF0-DF7E-41D6-891F-FE81A3C3E263}" type="slidenum">
              <a:rPr lang="en-GB" smtClean="0"/>
              <a:t>6</a:t>
            </a:fld>
            <a:endParaRPr lang="en-GB"/>
          </a:p>
        </p:txBody>
      </p:sp>
    </p:spTree>
    <p:extLst>
      <p:ext uri="{BB962C8B-B14F-4D97-AF65-F5344CB8AC3E}">
        <p14:creationId xmlns:p14="http://schemas.microsoft.com/office/powerpoint/2010/main" val="18678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Tao will present this slide</a:t>
            </a:r>
          </a:p>
        </p:txBody>
      </p:sp>
      <p:sp>
        <p:nvSpPr>
          <p:cNvPr id="4" name="Slide Number Placeholder 3"/>
          <p:cNvSpPr>
            <a:spLocks noGrp="1"/>
          </p:cNvSpPr>
          <p:nvPr>
            <p:ph type="sldNum" sz="quarter" idx="5"/>
          </p:nvPr>
        </p:nvSpPr>
        <p:spPr/>
        <p:txBody>
          <a:bodyPr/>
          <a:lstStyle/>
          <a:p>
            <a:fld id="{4075BFF0-DF7E-41D6-891F-FE81A3C3E263}" type="slidenum">
              <a:rPr lang="en-GB" smtClean="0"/>
              <a:t>7</a:t>
            </a:fld>
            <a:endParaRPr lang="en-GB"/>
          </a:p>
        </p:txBody>
      </p:sp>
    </p:spTree>
    <p:extLst>
      <p:ext uri="{BB962C8B-B14F-4D97-AF65-F5344CB8AC3E}">
        <p14:creationId xmlns:p14="http://schemas.microsoft.com/office/powerpoint/2010/main" val="182371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Tao will present this slide</a:t>
            </a:r>
          </a:p>
        </p:txBody>
      </p:sp>
      <p:sp>
        <p:nvSpPr>
          <p:cNvPr id="4" name="Slide Number Placeholder 3"/>
          <p:cNvSpPr>
            <a:spLocks noGrp="1"/>
          </p:cNvSpPr>
          <p:nvPr>
            <p:ph type="sldNum" sz="quarter" idx="5"/>
          </p:nvPr>
        </p:nvSpPr>
        <p:spPr/>
        <p:txBody>
          <a:bodyPr/>
          <a:lstStyle/>
          <a:p>
            <a:fld id="{4075BFF0-DF7E-41D6-891F-FE81A3C3E263}" type="slidenum">
              <a:rPr lang="en-GB" smtClean="0"/>
              <a:t>8</a:t>
            </a:fld>
            <a:endParaRPr lang="en-GB"/>
          </a:p>
        </p:txBody>
      </p:sp>
    </p:spTree>
    <p:extLst>
      <p:ext uri="{BB962C8B-B14F-4D97-AF65-F5344CB8AC3E}">
        <p14:creationId xmlns:p14="http://schemas.microsoft.com/office/powerpoint/2010/main" val="12370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Tao will present this slide</a:t>
            </a:r>
          </a:p>
        </p:txBody>
      </p:sp>
      <p:sp>
        <p:nvSpPr>
          <p:cNvPr id="4" name="Slide Number Placeholder 3"/>
          <p:cNvSpPr>
            <a:spLocks noGrp="1"/>
          </p:cNvSpPr>
          <p:nvPr>
            <p:ph type="sldNum" sz="quarter" idx="5"/>
          </p:nvPr>
        </p:nvSpPr>
        <p:spPr/>
        <p:txBody>
          <a:bodyPr/>
          <a:lstStyle/>
          <a:p>
            <a:fld id="{4075BFF0-DF7E-41D6-891F-FE81A3C3E263}" type="slidenum">
              <a:rPr lang="en-GB" smtClean="0"/>
              <a:t>9</a:t>
            </a:fld>
            <a:endParaRPr lang="en-GB"/>
          </a:p>
        </p:txBody>
      </p:sp>
    </p:spTree>
    <p:extLst>
      <p:ext uri="{BB962C8B-B14F-4D97-AF65-F5344CB8AC3E}">
        <p14:creationId xmlns:p14="http://schemas.microsoft.com/office/powerpoint/2010/main" val="1513546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2464CE-31E3-4A90-9212-AE2FC2275C93}"/>
              </a:ext>
            </a:extLst>
          </p:cNvPr>
          <p:cNvPicPr>
            <a:picLocks noChangeAspect="1"/>
          </p:cNvPicPr>
          <p:nvPr userDrawn="1"/>
        </p:nvPicPr>
        <p:blipFill>
          <a:blip r:embed="rId2"/>
          <a:stretch>
            <a:fillRect/>
          </a:stretch>
        </p:blipFill>
        <p:spPr>
          <a:xfrm>
            <a:off x="-1" y="1923678"/>
            <a:ext cx="9144001" cy="2910840"/>
          </a:xfrm>
          <a:prstGeom prst="rect">
            <a:avLst/>
          </a:prstGeom>
        </p:spPr>
      </p:pic>
      <p:sp>
        <p:nvSpPr>
          <p:cNvPr id="2" name="Title 1"/>
          <p:cNvSpPr>
            <a:spLocks noGrp="1"/>
          </p:cNvSpPr>
          <p:nvPr>
            <p:ph type="ctrTitle"/>
          </p:nvPr>
        </p:nvSpPr>
        <p:spPr>
          <a:xfrm>
            <a:off x="301625" y="906015"/>
            <a:ext cx="6498669" cy="2076877"/>
          </a:xfrm>
        </p:spPr>
        <p:txBody>
          <a:bodyPr anchor="ctr" anchorCtr="0"/>
          <a:lstStyle>
            <a:lvl1pPr algn="l">
              <a:defRPr sz="4200"/>
            </a:lvl1pPr>
          </a:lstStyle>
          <a:p>
            <a:r>
              <a:rPr lang="en-US"/>
              <a:t>Click to edit Master title style</a:t>
            </a:r>
          </a:p>
        </p:txBody>
      </p:sp>
      <p:sp>
        <p:nvSpPr>
          <p:cNvPr id="11" name="TextBox 10">
            <a:extLst>
              <a:ext uri="{FF2B5EF4-FFF2-40B4-BE49-F238E27FC236}">
                <a16:creationId xmlns:a16="http://schemas.microsoft.com/office/drawing/2014/main" id="{57545325-A9FA-4284-AD37-86FC88CA36FB}"/>
              </a:ext>
            </a:extLst>
          </p:cNvPr>
          <p:cNvSpPr txBox="1"/>
          <p:nvPr/>
        </p:nvSpPr>
        <p:spPr>
          <a:xfrm>
            <a:off x="292705" y="581404"/>
            <a:ext cx="4142770" cy="215444"/>
          </a:xfrm>
          <a:prstGeom prst="rect">
            <a:avLst/>
          </a:prstGeom>
          <a:noFill/>
        </p:spPr>
        <p:txBody>
          <a:bodyPr wrap="square" lIns="0" tIns="0" rIns="0" bIns="0" rtlCol="0">
            <a:spAutoFit/>
          </a:bodyPr>
          <a:lstStyle/>
          <a:p>
            <a:pPr algn="l"/>
            <a:r>
              <a:rPr lang="en-US" sz="1400" b="1">
                <a:latin typeface="Arial"/>
                <a:cs typeface="Arial"/>
              </a:rPr>
              <a:t>Leeds University Business</a:t>
            </a:r>
            <a:r>
              <a:rPr lang="en-US" sz="1400" b="1" baseline="0">
                <a:latin typeface="Arial"/>
                <a:cs typeface="Arial"/>
              </a:rPr>
              <a:t> School</a:t>
            </a:r>
            <a:endParaRPr lang="en-US" sz="1400" b="1">
              <a:latin typeface="Arial"/>
              <a:cs typeface="Arial"/>
            </a:endParaRPr>
          </a:p>
        </p:txBody>
      </p:sp>
      <p:cxnSp>
        <p:nvCxnSpPr>
          <p:cNvPr id="18" name="Straight Connector 17">
            <a:extLst>
              <a:ext uri="{FF2B5EF4-FFF2-40B4-BE49-F238E27FC236}">
                <a16:creationId xmlns:a16="http://schemas.microsoft.com/office/drawing/2014/main" id="{8A14A19A-34AF-4C4D-A279-1A09646488BA}"/>
              </a:ext>
            </a:extLst>
          </p:cNvPr>
          <p:cNvCxnSpPr>
            <a:cxnSpLocks/>
          </p:cNvCxnSpPr>
          <p:nvPr userDrawn="1"/>
        </p:nvCxnSpPr>
        <p:spPr>
          <a:xfrm>
            <a:off x="301625" y="906016"/>
            <a:ext cx="8518847"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9" name="Picture 18" descr="UoL_Logo.eps">
            <a:extLst>
              <a:ext uri="{FF2B5EF4-FFF2-40B4-BE49-F238E27FC236}">
                <a16:creationId xmlns:a16="http://schemas.microsoft.com/office/drawing/2014/main" id="{0EA503C5-056C-4DAB-949F-185F5B8EB3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94894" y="264535"/>
            <a:ext cx="1732253" cy="494506"/>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705" y="4474853"/>
            <a:ext cx="2801118" cy="359665"/>
          </a:xfrm>
          <a:prstGeom prst="rect">
            <a:avLst/>
          </a:prstGeom>
        </p:spPr>
      </p:pic>
    </p:spTree>
    <p:extLst>
      <p:ext uri="{BB962C8B-B14F-4D97-AF65-F5344CB8AC3E}">
        <p14:creationId xmlns:p14="http://schemas.microsoft.com/office/powerpoint/2010/main" val="251838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188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82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5415" y="1163638"/>
            <a:ext cx="5170610" cy="2955925"/>
          </a:xfrm>
        </p:spPr>
        <p:txBody>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07975" y="1163810"/>
            <a:ext cx="3151188" cy="2955753"/>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Title 1">
            <a:extLst>
              <a:ext uri="{FF2B5EF4-FFF2-40B4-BE49-F238E27FC236}">
                <a16:creationId xmlns:a16="http://schemas.microsoft.com/office/drawing/2014/main" id="{4802AC1E-E884-486D-A1A5-5D286ED23CB8}"/>
              </a:ext>
            </a:extLst>
          </p:cNvPr>
          <p:cNvSpPr>
            <a:spLocks noGrp="1"/>
          </p:cNvSpPr>
          <p:nvPr>
            <p:ph type="title"/>
          </p:nvPr>
        </p:nvSpPr>
        <p:spPr>
          <a:xfrm>
            <a:off x="301625" y="224146"/>
            <a:ext cx="6614080" cy="594000"/>
          </a:xfrm>
        </p:spPr>
        <p:txBody>
          <a:bodyPr/>
          <a:lstStyle/>
          <a:p>
            <a:r>
              <a:rPr lang="en-US"/>
              <a:t>Click to edit Master title style</a:t>
            </a:r>
          </a:p>
        </p:txBody>
      </p:sp>
    </p:spTree>
    <p:extLst>
      <p:ext uri="{BB962C8B-B14F-4D97-AF65-F5344CB8AC3E}">
        <p14:creationId xmlns:p14="http://schemas.microsoft.com/office/powerpoint/2010/main" val="3199114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2000" y="3683479"/>
            <a:ext cx="6480000" cy="304110"/>
          </a:xfrm>
        </p:spPr>
        <p:txBody>
          <a:bodyPr anchor="b"/>
          <a:lstStyle>
            <a:lvl1pPr algn="l">
              <a:defRPr sz="1350" b="1"/>
            </a:lvl1pPr>
          </a:lstStyle>
          <a:p>
            <a:r>
              <a:rPr lang="en-US"/>
              <a:t>Click to edit Master title style</a:t>
            </a:r>
            <a:endParaRPr lang="en-GB"/>
          </a:p>
        </p:txBody>
      </p:sp>
      <p:sp>
        <p:nvSpPr>
          <p:cNvPr id="3" name="Picture Placeholder 2"/>
          <p:cNvSpPr>
            <a:spLocks noGrp="1"/>
          </p:cNvSpPr>
          <p:nvPr>
            <p:ph type="pic" idx="1"/>
          </p:nvPr>
        </p:nvSpPr>
        <p:spPr>
          <a:xfrm>
            <a:off x="1332000" y="983479"/>
            <a:ext cx="6480000" cy="2700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332000" y="4031365"/>
            <a:ext cx="6480000" cy="163115"/>
          </a:xfrm>
        </p:spPr>
        <p:txBody>
          <a:bodyPr/>
          <a:lstStyle>
            <a:lvl1pPr marL="0" indent="0">
              <a:buNone/>
              <a:defRPr sz="1050" b="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471077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Grid">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01623" y="1163636"/>
            <a:ext cx="3060000" cy="2952000"/>
          </a:xfrm>
          <a:prstGeom prst="rect">
            <a:avLst/>
          </a:prstGeom>
        </p:spPr>
        <p:txBody>
          <a:bodyPr vert="horz"/>
          <a:lstStyle>
            <a:lvl1pPr>
              <a:defRPr sz="1200"/>
            </a:lvl1pPr>
          </a:lstStyle>
          <a:p>
            <a:r>
              <a:rPr lang="en-US"/>
              <a:t>Click icon to add picture</a:t>
            </a:r>
          </a:p>
        </p:txBody>
      </p:sp>
      <p:sp>
        <p:nvSpPr>
          <p:cNvPr id="13" name="Picture Placeholder 11"/>
          <p:cNvSpPr>
            <a:spLocks noGrp="1"/>
          </p:cNvSpPr>
          <p:nvPr>
            <p:ph type="pic" sz="quarter" idx="11"/>
          </p:nvPr>
        </p:nvSpPr>
        <p:spPr>
          <a:xfrm>
            <a:off x="3569599" y="1163637"/>
            <a:ext cx="2519703" cy="1386000"/>
          </a:xfrm>
          <a:prstGeom prst="rect">
            <a:avLst/>
          </a:prstGeom>
        </p:spPr>
        <p:txBody>
          <a:bodyPr vert="horz"/>
          <a:lstStyle>
            <a:lvl1pPr>
              <a:defRPr sz="1200"/>
            </a:lvl1pPr>
          </a:lstStyle>
          <a:p>
            <a:r>
              <a:rPr lang="en-US"/>
              <a:t>Click icon to add picture</a:t>
            </a:r>
          </a:p>
        </p:txBody>
      </p:sp>
      <p:sp>
        <p:nvSpPr>
          <p:cNvPr id="14" name="Picture Placeholder 11"/>
          <p:cNvSpPr>
            <a:spLocks noGrp="1"/>
          </p:cNvSpPr>
          <p:nvPr>
            <p:ph type="pic" sz="quarter" idx="12"/>
          </p:nvPr>
        </p:nvSpPr>
        <p:spPr>
          <a:xfrm>
            <a:off x="3569599" y="2729636"/>
            <a:ext cx="2519703" cy="1386000"/>
          </a:xfrm>
          <a:prstGeom prst="rect">
            <a:avLst/>
          </a:prstGeom>
        </p:spPr>
        <p:txBody>
          <a:bodyPr vert="horz"/>
          <a:lstStyle>
            <a:lvl1pPr>
              <a:defRPr sz="1200"/>
            </a:lvl1pPr>
          </a:lstStyle>
          <a:p>
            <a:r>
              <a:rPr lang="en-US"/>
              <a:t>Click icon to add picture</a:t>
            </a:r>
          </a:p>
        </p:txBody>
      </p:sp>
      <p:sp>
        <p:nvSpPr>
          <p:cNvPr id="17" name="Picture Placeholder 11"/>
          <p:cNvSpPr>
            <a:spLocks noGrp="1"/>
          </p:cNvSpPr>
          <p:nvPr>
            <p:ph type="pic" sz="quarter" idx="13"/>
          </p:nvPr>
        </p:nvSpPr>
        <p:spPr>
          <a:xfrm>
            <a:off x="6297278" y="1163637"/>
            <a:ext cx="2519703" cy="1386000"/>
          </a:xfrm>
          <a:prstGeom prst="rect">
            <a:avLst/>
          </a:prstGeom>
        </p:spPr>
        <p:txBody>
          <a:bodyPr vert="horz"/>
          <a:lstStyle>
            <a:lvl1pPr>
              <a:defRPr sz="1200"/>
            </a:lvl1pPr>
          </a:lstStyle>
          <a:p>
            <a:r>
              <a:rPr lang="en-US"/>
              <a:t>Click icon to add picture</a:t>
            </a:r>
          </a:p>
        </p:txBody>
      </p:sp>
      <p:sp>
        <p:nvSpPr>
          <p:cNvPr id="18" name="Picture Placeholder 11"/>
          <p:cNvSpPr>
            <a:spLocks noGrp="1"/>
          </p:cNvSpPr>
          <p:nvPr>
            <p:ph type="pic" sz="quarter" idx="14"/>
          </p:nvPr>
        </p:nvSpPr>
        <p:spPr>
          <a:xfrm>
            <a:off x="6297278" y="2729636"/>
            <a:ext cx="2519703" cy="1386000"/>
          </a:xfrm>
          <a:prstGeom prst="rect">
            <a:avLst/>
          </a:prstGeom>
        </p:spPr>
        <p:txBody>
          <a:bodyPr vert="horz"/>
          <a:lstStyle>
            <a:lvl1pPr>
              <a:defRPr sz="1200"/>
            </a:lvl1pPr>
          </a:lstStyle>
          <a:p>
            <a:r>
              <a:rPr lang="en-US"/>
              <a:t>Click icon to add picture</a:t>
            </a:r>
          </a:p>
        </p:txBody>
      </p:sp>
      <p:sp>
        <p:nvSpPr>
          <p:cNvPr id="8" name="Title 1">
            <a:extLst>
              <a:ext uri="{FF2B5EF4-FFF2-40B4-BE49-F238E27FC236}">
                <a16:creationId xmlns:a16="http://schemas.microsoft.com/office/drawing/2014/main" id="{BF2C8ED3-8EC9-49B6-B340-A59788C527F5}"/>
              </a:ext>
            </a:extLst>
          </p:cNvPr>
          <p:cNvSpPr>
            <a:spLocks noGrp="1"/>
          </p:cNvSpPr>
          <p:nvPr>
            <p:ph type="title"/>
          </p:nvPr>
        </p:nvSpPr>
        <p:spPr>
          <a:xfrm>
            <a:off x="301625" y="224146"/>
            <a:ext cx="6614080" cy="594000"/>
          </a:xfrm>
        </p:spPr>
        <p:txBody>
          <a:bodyPr/>
          <a:lstStyle/>
          <a:p>
            <a:r>
              <a:rPr lang="en-US"/>
              <a:t>Click to edit Master title style</a:t>
            </a:r>
          </a:p>
        </p:txBody>
      </p:sp>
    </p:spTree>
    <p:extLst>
      <p:ext uri="{BB962C8B-B14F-4D97-AF65-F5344CB8AC3E}">
        <p14:creationId xmlns:p14="http://schemas.microsoft.com/office/powerpoint/2010/main" val="61969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tat">
    <p:spTree>
      <p:nvGrpSpPr>
        <p:cNvPr id="1" name=""/>
        <p:cNvGrpSpPr/>
        <p:nvPr/>
      </p:nvGrpSpPr>
      <p:grpSpPr>
        <a:xfrm>
          <a:off x="0" y="0"/>
          <a:ext cx="0" cy="0"/>
          <a:chOff x="0" y="0"/>
          <a:chExt cx="0" cy="0"/>
        </a:xfrm>
      </p:grpSpPr>
      <p:pic>
        <p:nvPicPr>
          <p:cNvPr id="2" name="Picture 1" descr="171116-1837- 107_TESTEDI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ectangle 7"/>
          <p:cNvSpPr/>
          <p:nvPr userDrawn="1"/>
        </p:nvSpPr>
        <p:spPr>
          <a:xfrm>
            <a:off x="0" y="-1"/>
            <a:ext cx="3275856" cy="5148019"/>
          </a:xfrm>
          <a:prstGeom prst="rect">
            <a:avLst/>
          </a:prstGeom>
          <a:solidFill>
            <a:schemeClr val="accent2">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2411760" y="1707654"/>
            <a:ext cx="184666"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58C38D18-E600-46C5-ADD4-0BDB0FA66851}"/>
              </a:ext>
            </a:extLst>
          </p:cNvPr>
          <p:cNvSpPr txBox="1"/>
          <p:nvPr userDrawn="1"/>
        </p:nvSpPr>
        <p:spPr>
          <a:xfrm>
            <a:off x="276560" y="588116"/>
            <a:ext cx="1514928" cy="677108"/>
          </a:xfrm>
          <a:prstGeom prst="rect">
            <a:avLst/>
          </a:prstGeom>
          <a:noFill/>
        </p:spPr>
        <p:txBody>
          <a:bodyPr wrap="square" lIns="0" tIns="0" rIns="0" bIns="0" rtlCol="0">
            <a:spAutoFit/>
          </a:bodyPr>
          <a:lstStyle/>
          <a:p>
            <a:r>
              <a:rPr lang="en-US" sz="4100" b="1">
                <a:solidFill>
                  <a:srgbClr val="FFFFFF"/>
                </a:solidFill>
                <a:latin typeface="Arial"/>
                <a:cs typeface="Arial"/>
              </a:rPr>
              <a:t>No</a:t>
            </a:r>
            <a:r>
              <a:rPr lang="en-US" sz="4400" b="1">
                <a:solidFill>
                  <a:srgbClr val="FFFFFF"/>
                </a:solidFill>
                <a:latin typeface="Arial"/>
                <a:cs typeface="Arial"/>
              </a:rPr>
              <a:t>.</a:t>
            </a:r>
          </a:p>
        </p:txBody>
      </p:sp>
      <p:sp>
        <p:nvSpPr>
          <p:cNvPr id="9" name="TextBox 8">
            <a:extLst>
              <a:ext uri="{FF2B5EF4-FFF2-40B4-BE49-F238E27FC236}">
                <a16:creationId xmlns:a16="http://schemas.microsoft.com/office/drawing/2014/main" id="{591A9C12-C8F9-4D7B-9D15-E7B2965443DD}"/>
              </a:ext>
            </a:extLst>
          </p:cNvPr>
          <p:cNvSpPr txBox="1"/>
          <p:nvPr userDrawn="1"/>
        </p:nvSpPr>
        <p:spPr>
          <a:xfrm>
            <a:off x="301625" y="1327099"/>
            <a:ext cx="2412999" cy="1777410"/>
          </a:xfrm>
          <a:prstGeom prst="rect">
            <a:avLst/>
          </a:prstGeom>
          <a:noFill/>
        </p:spPr>
        <p:txBody>
          <a:bodyPr wrap="square" lIns="0" tIns="0" rIns="0" bIns="0" rtlCol="0">
            <a:spAutoFit/>
          </a:bodyPr>
          <a:lstStyle/>
          <a:p>
            <a:r>
              <a:rPr lang="en-US" sz="1800" b="0">
                <a:solidFill>
                  <a:srgbClr val="FFFFFF"/>
                </a:solidFill>
                <a:latin typeface="Arial"/>
                <a:cs typeface="Arial"/>
              </a:rPr>
              <a:t>Click ‘View’, ‘Slide Master’</a:t>
            </a:r>
            <a:r>
              <a:rPr lang="en-US" sz="1800" b="0" baseline="0">
                <a:solidFill>
                  <a:srgbClr val="FFFFFF"/>
                </a:solidFill>
                <a:latin typeface="Arial"/>
                <a:cs typeface="Arial"/>
              </a:rPr>
              <a:t> and edit the content of this slide</a:t>
            </a:r>
            <a:r>
              <a:rPr lang="en-US" sz="1800" b="0">
                <a:solidFill>
                  <a:srgbClr val="FFFFFF"/>
                </a:solidFill>
                <a:latin typeface="Arial"/>
                <a:cs typeface="Arial"/>
              </a:rPr>
              <a:t> </a:t>
            </a:r>
            <a:endParaRPr lang="en-US" sz="1800" b="0" baseline="0">
              <a:solidFill>
                <a:srgbClr val="FFFFFF"/>
              </a:solidFill>
              <a:latin typeface="Arial"/>
              <a:cs typeface="Arial"/>
            </a:endParaRPr>
          </a:p>
          <a:p>
            <a:pPr>
              <a:lnSpc>
                <a:spcPct val="50000"/>
              </a:lnSpc>
            </a:pPr>
            <a:endParaRPr lang="en-US" sz="2100" b="0" baseline="0">
              <a:solidFill>
                <a:srgbClr val="FFFF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500" b="0">
                <a:solidFill>
                  <a:srgbClr val="FFFFFF"/>
                </a:solidFill>
                <a:latin typeface="Arial"/>
                <a:cs typeface="Arial"/>
              </a:rPr>
              <a:t>Before</a:t>
            </a:r>
            <a:r>
              <a:rPr lang="en-US" sz="1500" b="0" baseline="0">
                <a:solidFill>
                  <a:srgbClr val="FFFFFF"/>
                </a:solidFill>
                <a:latin typeface="Arial"/>
                <a:cs typeface="Arial"/>
              </a:rPr>
              <a:t> adding into your presentation</a:t>
            </a:r>
            <a:endParaRPr lang="en-US" sz="1500" b="0">
              <a:solidFill>
                <a:srgbClr val="FFFFFF"/>
              </a:solidFill>
              <a:latin typeface="Arial"/>
              <a:cs typeface="Arial"/>
            </a:endParaRPr>
          </a:p>
          <a:p>
            <a:endParaRPr lang="en-US" sz="2100" b="0">
              <a:solidFill>
                <a:srgbClr val="FFFFFF"/>
              </a:solidFill>
              <a:latin typeface="Arial"/>
              <a:cs typeface="Arial"/>
            </a:endParaRPr>
          </a:p>
        </p:txBody>
      </p:sp>
    </p:spTree>
    <p:extLst>
      <p:ext uri="{BB962C8B-B14F-4D97-AF65-F5344CB8AC3E}">
        <p14:creationId xmlns:p14="http://schemas.microsoft.com/office/powerpoint/2010/main" val="844266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Line 10"/>
          <p:cNvSpPr>
            <a:spLocks noChangeShapeType="1"/>
          </p:cNvSpPr>
          <p:nvPr/>
        </p:nvSpPr>
        <p:spPr bwMode="white">
          <a:xfrm>
            <a:off x="12700" y="1006079"/>
            <a:ext cx="9144000" cy="0"/>
          </a:xfrm>
          <a:prstGeom prst="line">
            <a:avLst/>
          </a:prstGeom>
          <a:noFill/>
          <a:ln w="9525">
            <a:solidFill>
              <a:schemeClr val="tx1"/>
            </a:solidFill>
            <a:round/>
            <a:headEnd/>
            <a:tailEnd/>
          </a:ln>
          <a:effectLst/>
        </p:spPr>
        <p:txBody>
          <a:bodyPr wrap="none" anchor="ctr"/>
          <a:lstStyle/>
          <a:p>
            <a:pPr>
              <a:defRPr/>
            </a:pPr>
            <a:endParaRPr lang="en-GB" sz="1350"/>
          </a:p>
        </p:txBody>
      </p:sp>
      <p:pic>
        <p:nvPicPr>
          <p:cNvPr id="5" name="Picture 16" descr="LeedsUniBlack"/>
          <p:cNvPicPr>
            <a:picLocks noChangeAspect="1" noChangeArrowheads="1"/>
          </p:cNvPicPr>
          <p:nvPr/>
        </p:nvPicPr>
        <p:blipFill>
          <a:blip r:embed="rId2" cstate="print"/>
          <a:srcRect/>
          <a:stretch>
            <a:fillRect/>
          </a:stretch>
        </p:blipFill>
        <p:spPr bwMode="auto">
          <a:xfrm>
            <a:off x="6510339" y="330994"/>
            <a:ext cx="2274887" cy="485775"/>
          </a:xfrm>
          <a:prstGeom prst="rect">
            <a:avLst/>
          </a:prstGeom>
          <a:noFill/>
          <a:ln w="9525">
            <a:noFill/>
            <a:miter lim="800000"/>
            <a:headEnd/>
            <a:tailEnd/>
          </a:ln>
        </p:spPr>
      </p:pic>
      <p:sp>
        <p:nvSpPr>
          <p:cNvPr id="6" name="Text Box 5"/>
          <p:cNvSpPr txBox="1">
            <a:spLocks noChangeArrowheads="1"/>
          </p:cNvSpPr>
          <p:nvPr/>
        </p:nvSpPr>
        <p:spPr bwMode="ltGray">
          <a:xfrm>
            <a:off x="271463" y="357188"/>
            <a:ext cx="4876800" cy="553641"/>
          </a:xfrm>
          <a:prstGeom prst="rect">
            <a:avLst/>
          </a:prstGeom>
          <a:noFill/>
          <a:ln w="9525">
            <a:noFill/>
            <a:miter lim="800000"/>
            <a:headEnd/>
            <a:tailEnd/>
          </a:ln>
        </p:spPr>
        <p:txBody>
          <a:bodyPr lIns="0" tIns="0" rIns="0" bIns="27000" anchor="b"/>
          <a:lstStyle/>
          <a:p>
            <a:pPr>
              <a:defRPr/>
            </a:pPr>
            <a:r>
              <a:rPr lang="en-GB" sz="1500" b="1"/>
              <a:t>Leeds University Business School</a:t>
            </a:r>
          </a:p>
        </p:txBody>
      </p:sp>
      <p:pic>
        <p:nvPicPr>
          <p:cNvPr id="7" name="Picture 13" descr="band multi"/>
          <p:cNvPicPr>
            <a:picLocks noChangeAspect="1" noChangeArrowheads="1"/>
          </p:cNvPicPr>
          <p:nvPr/>
        </p:nvPicPr>
        <p:blipFill>
          <a:blip r:embed="rId3" cstate="print"/>
          <a:srcRect/>
          <a:stretch>
            <a:fillRect/>
          </a:stretch>
        </p:blipFill>
        <p:spPr bwMode="auto">
          <a:xfrm>
            <a:off x="-1588" y="1775222"/>
            <a:ext cx="9147176" cy="3443288"/>
          </a:xfrm>
          <a:prstGeom prst="rect">
            <a:avLst/>
          </a:prstGeom>
          <a:noFill/>
          <a:ln w="9525">
            <a:noFill/>
            <a:miter lim="800000"/>
            <a:headEnd/>
            <a:tailEnd/>
          </a:ln>
        </p:spPr>
      </p:pic>
      <p:sp>
        <p:nvSpPr>
          <p:cNvPr id="3074" name="Rectangle 2"/>
          <p:cNvSpPr>
            <a:spLocks noGrp="1" noChangeArrowheads="1"/>
          </p:cNvSpPr>
          <p:nvPr>
            <p:ph type="ctrTitle"/>
          </p:nvPr>
        </p:nvSpPr>
        <p:spPr>
          <a:xfrm>
            <a:off x="222250" y="1847850"/>
            <a:ext cx="5429250" cy="1102519"/>
          </a:xfrm>
        </p:spPr>
        <p:txBody>
          <a:bodyPr/>
          <a:lstStyle>
            <a:lvl1pPr>
              <a:defRPr sz="3000"/>
            </a:lvl1pPr>
          </a:lstStyle>
          <a:p>
            <a:r>
              <a:rPr lang="en-US"/>
              <a:t>Click to edit Master title style</a:t>
            </a:r>
            <a:endParaRPr lang="en-GB"/>
          </a:p>
        </p:txBody>
      </p:sp>
      <p:sp>
        <p:nvSpPr>
          <p:cNvPr id="3075" name="Rectangle 3"/>
          <p:cNvSpPr>
            <a:spLocks noGrp="1" noChangeArrowheads="1"/>
          </p:cNvSpPr>
          <p:nvPr>
            <p:ph type="subTitle" idx="1"/>
          </p:nvPr>
        </p:nvSpPr>
        <p:spPr>
          <a:xfrm>
            <a:off x="250825" y="4605337"/>
            <a:ext cx="6400800" cy="538163"/>
          </a:xfrm>
        </p:spPr>
        <p:txBody>
          <a:bodyPr/>
          <a:lstStyle>
            <a:lvl1pPr marL="0" indent="0">
              <a:buFontTx/>
              <a:buNone/>
              <a:defRPr/>
            </a:lvl1pPr>
          </a:lstStyle>
          <a:p>
            <a:r>
              <a:rPr lang="en-US"/>
              <a:t>Click to edit Master subtitle style</a:t>
            </a:r>
            <a:endParaRPr lang="en-GB"/>
          </a:p>
        </p:txBody>
      </p:sp>
    </p:spTree>
    <p:extLst>
      <p:ext uri="{BB962C8B-B14F-4D97-AF65-F5344CB8AC3E}">
        <p14:creationId xmlns:p14="http://schemas.microsoft.com/office/powerpoint/2010/main" val="994861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endParaRPr lang="en-GB"/>
          </a:p>
        </p:txBody>
      </p:sp>
      <p:sp>
        <p:nvSpPr>
          <p:cNvPr id="3" name="SmartArt Placeholder 2"/>
          <p:cNvSpPr>
            <a:spLocks noGrp="1"/>
          </p:cNvSpPr>
          <p:nvPr>
            <p:ph type="dgm" idx="1"/>
          </p:nvPr>
        </p:nvSpPr>
        <p:spPr>
          <a:xfrm>
            <a:off x="685800" y="1371600"/>
            <a:ext cx="7696200" cy="2743200"/>
          </a:xfrm>
        </p:spPr>
        <p:txBody>
          <a:bodyPr/>
          <a:lstStyle/>
          <a:p>
            <a:pPr lvl="0"/>
            <a:endParaRPr lang="en-GB" noProof="0"/>
          </a:p>
        </p:txBody>
      </p:sp>
      <p:sp>
        <p:nvSpPr>
          <p:cNvPr id="4" name="Rectangle 5"/>
          <p:cNvSpPr>
            <a:spLocks noGrp="1" noChangeArrowheads="1"/>
          </p:cNvSpPr>
          <p:nvPr>
            <p:ph type="dt" sz="half" idx="10"/>
          </p:nvPr>
        </p:nvSpPr>
        <p:spPr>
          <a:xfrm>
            <a:off x="1371600" y="4686300"/>
            <a:ext cx="1905000" cy="34290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ftr" sz="quarter" idx="11"/>
          </p:nvPr>
        </p:nvSpPr>
        <p:spPr>
          <a:xfrm>
            <a:off x="3556000" y="4686300"/>
            <a:ext cx="2895600" cy="342900"/>
          </a:xfrm>
          <a:prstGeom prst="rect">
            <a:avLst/>
          </a:prstGeom>
          <a:ln/>
        </p:spPr>
        <p:txBody>
          <a:bodyPr/>
          <a:lstStyle>
            <a:lvl1pPr>
              <a:defRPr/>
            </a:lvl1pPr>
          </a:lstStyle>
          <a:p>
            <a:pPr>
              <a:defRPr/>
            </a:pPr>
            <a:r>
              <a:rPr lang="en-GB"/>
              <a:t>Prepared by T.Jiang</a:t>
            </a:r>
          </a:p>
        </p:txBody>
      </p:sp>
      <p:sp>
        <p:nvSpPr>
          <p:cNvPr id="6" name="Rectangle 7"/>
          <p:cNvSpPr>
            <a:spLocks noGrp="1" noChangeArrowheads="1"/>
          </p:cNvSpPr>
          <p:nvPr>
            <p:ph type="sldNum" sz="quarter" idx="12"/>
          </p:nvPr>
        </p:nvSpPr>
        <p:spPr>
          <a:xfrm>
            <a:off x="6718300" y="4686300"/>
            <a:ext cx="1905000" cy="342900"/>
          </a:xfrm>
          <a:prstGeom prst="rect">
            <a:avLst/>
          </a:prstGeom>
          <a:ln/>
        </p:spPr>
        <p:txBody>
          <a:bodyPr/>
          <a:lstStyle>
            <a:lvl1pPr>
              <a:defRPr/>
            </a:lvl1pPr>
          </a:lstStyle>
          <a:p>
            <a:pPr>
              <a:defRPr/>
            </a:pPr>
            <a:fld id="{2FD02D44-3605-42EA-BBCA-FD772E26FCAA}" type="slidenum">
              <a:rPr lang="en-GB"/>
              <a:pPr>
                <a:defRPr/>
              </a:pPr>
              <a:t>‹#›</a:t>
            </a:fld>
            <a:endParaRPr lang="en-GB"/>
          </a:p>
        </p:txBody>
      </p:sp>
    </p:spTree>
    <p:extLst>
      <p:ext uri="{BB962C8B-B14F-4D97-AF65-F5344CB8AC3E}">
        <p14:creationId xmlns:p14="http://schemas.microsoft.com/office/powerpoint/2010/main" val="3665187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14300"/>
            <a:ext cx="76962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5"/>
          <p:cNvSpPr>
            <a:spLocks noGrp="1" noChangeArrowheads="1"/>
          </p:cNvSpPr>
          <p:nvPr>
            <p:ph type="dt" sz="half" idx="10"/>
          </p:nvPr>
        </p:nvSpPr>
        <p:spPr>
          <a:xfrm>
            <a:off x="1371600" y="4686300"/>
            <a:ext cx="1905000" cy="34290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ftr" sz="quarter" idx="11"/>
          </p:nvPr>
        </p:nvSpPr>
        <p:spPr>
          <a:xfrm>
            <a:off x="3556000" y="4686300"/>
            <a:ext cx="2895600" cy="342900"/>
          </a:xfrm>
          <a:prstGeom prst="rect">
            <a:avLst/>
          </a:prstGeom>
          <a:ln/>
        </p:spPr>
        <p:txBody>
          <a:bodyPr/>
          <a:lstStyle>
            <a:lvl1pPr>
              <a:defRPr/>
            </a:lvl1pPr>
          </a:lstStyle>
          <a:p>
            <a:pPr>
              <a:defRPr/>
            </a:pPr>
            <a:r>
              <a:rPr lang="en-GB"/>
              <a:t>Prepared by T.Jiang</a:t>
            </a:r>
          </a:p>
        </p:txBody>
      </p:sp>
      <p:sp>
        <p:nvSpPr>
          <p:cNvPr id="5" name="Rectangle 7"/>
          <p:cNvSpPr>
            <a:spLocks noGrp="1" noChangeArrowheads="1"/>
          </p:cNvSpPr>
          <p:nvPr>
            <p:ph type="sldNum" sz="quarter" idx="12"/>
          </p:nvPr>
        </p:nvSpPr>
        <p:spPr>
          <a:xfrm>
            <a:off x="6718300" y="4686300"/>
            <a:ext cx="1905000" cy="342900"/>
          </a:xfrm>
          <a:prstGeom prst="rect">
            <a:avLst/>
          </a:prstGeom>
          <a:ln/>
        </p:spPr>
        <p:txBody>
          <a:bodyPr/>
          <a:lstStyle>
            <a:lvl1pPr>
              <a:defRPr/>
            </a:lvl1pPr>
          </a:lstStyle>
          <a:p>
            <a:pPr>
              <a:defRPr/>
            </a:pPr>
            <a:fld id="{59ACBF40-2B6C-4EDB-91B0-0209911AD1E9}" type="slidenum">
              <a:rPr lang="en-GB"/>
              <a:pPr>
                <a:defRPr/>
              </a:pPr>
              <a:t>‹#›</a:t>
            </a:fld>
            <a:endParaRPr lang="en-GB"/>
          </a:p>
        </p:txBody>
      </p:sp>
    </p:spTree>
    <p:extLst>
      <p:ext uri="{BB962C8B-B14F-4D97-AF65-F5344CB8AC3E}">
        <p14:creationId xmlns:p14="http://schemas.microsoft.com/office/powerpoint/2010/main" val="2068050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371600"/>
            <a:ext cx="7696200" cy="2743200"/>
          </a:xfrm>
        </p:spPr>
        <p:txBody>
          <a:bodyPr/>
          <a:lstStyle/>
          <a:p>
            <a:pPr lvl="0"/>
            <a:endParaRPr lang="en-GB" noProof="0"/>
          </a:p>
        </p:txBody>
      </p:sp>
      <p:sp>
        <p:nvSpPr>
          <p:cNvPr id="4" name="Rectangle 5"/>
          <p:cNvSpPr>
            <a:spLocks noGrp="1" noChangeArrowheads="1"/>
          </p:cNvSpPr>
          <p:nvPr>
            <p:ph type="dt" sz="half" idx="10"/>
          </p:nvPr>
        </p:nvSpPr>
        <p:spPr>
          <a:xfrm>
            <a:off x="1371600" y="4686300"/>
            <a:ext cx="1905000" cy="34290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ftr" sz="quarter" idx="11"/>
          </p:nvPr>
        </p:nvSpPr>
        <p:spPr>
          <a:xfrm>
            <a:off x="3556000" y="4686300"/>
            <a:ext cx="2895600" cy="342900"/>
          </a:xfrm>
          <a:prstGeom prst="rect">
            <a:avLst/>
          </a:prstGeom>
          <a:ln/>
        </p:spPr>
        <p:txBody>
          <a:bodyPr/>
          <a:lstStyle>
            <a:lvl1pPr>
              <a:defRPr/>
            </a:lvl1pPr>
          </a:lstStyle>
          <a:p>
            <a:pPr>
              <a:defRPr/>
            </a:pPr>
            <a:r>
              <a:rPr lang="en-GB"/>
              <a:t>Prepared by T.Jiang</a:t>
            </a:r>
          </a:p>
        </p:txBody>
      </p:sp>
      <p:sp>
        <p:nvSpPr>
          <p:cNvPr id="6" name="Rectangle 7"/>
          <p:cNvSpPr>
            <a:spLocks noGrp="1" noChangeArrowheads="1"/>
          </p:cNvSpPr>
          <p:nvPr>
            <p:ph type="sldNum" sz="quarter" idx="12"/>
          </p:nvPr>
        </p:nvSpPr>
        <p:spPr>
          <a:xfrm>
            <a:off x="6718300" y="4686300"/>
            <a:ext cx="1905000" cy="342900"/>
          </a:xfrm>
          <a:prstGeom prst="rect">
            <a:avLst/>
          </a:prstGeom>
          <a:ln/>
        </p:spPr>
        <p:txBody>
          <a:bodyPr/>
          <a:lstStyle>
            <a:lvl1pPr>
              <a:defRPr/>
            </a:lvl1pPr>
          </a:lstStyle>
          <a:p>
            <a:pPr>
              <a:defRPr/>
            </a:pPr>
            <a:fld id="{3E8C9BDA-D5C3-47CE-8D54-2523BC16BBB3}" type="slidenum">
              <a:rPr lang="en-GB"/>
              <a:pPr>
                <a:defRPr/>
              </a:pPr>
              <a:t>‹#›</a:t>
            </a:fld>
            <a:endParaRPr lang="en-GB"/>
          </a:p>
        </p:txBody>
      </p:sp>
    </p:spTree>
    <p:extLst>
      <p:ext uri="{BB962C8B-B14F-4D97-AF65-F5344CB8AC3E}">
        <p14:creationId xmlns:p14="http://schemas.microsoft.com/office/powerpoint/2010/main" val="270651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lack)">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306B40-25CF-445B-8050-F1C2BF2990FB}"/>
              </a:ext>
            </a:extLst>
          </p:cNvPr>
          <p:cNvPicPr>
            <a:picLocks noChangeAspect="1"/>
          </p:cNvPicPr>
          <p:nvPr userDrawn="1"/>
        </p:nvPicPr>
        <p:blipFill>
          <a:blip r:embed="rId2"/>
          <a:stretch>
            <a:fillRect/>
          </a:stretch>
        </p:blipFill>
        <p:spPr>
          <a:xfrm>
            <a:off x="-1" y="1923678"/>
            <a:ext cx="9144001" cy="2910840"/>
          </a:xfrm>
          <a:prstGeom prst="rect">
            <a:avLst/>
          </a:prstGeom>
        </p:spPr>
      </p:pic>
      <p:sp>
        <p:nvSpPr>
          <p:cNvPr id="2" name="Title 1"/>
          <p:cNvSpPr>
            <a:spLocks noGrp="1"/>
          </p:cNvSpPr>
          <p:nvPr>
            <p:ph type="ctrTitle"/>
          </p:nvPr>
        </p:nvSpPr>
        <p:spPr>
          <a:xfrm>
            <a:off x="301625" y="906015"/>
            <a:ext cx="6498669" cy="2076877"/>
          </a:xfrm>
        </p:spPr>
        <p:txBody>
          <a:bodyPr anchor="ctr" anchorCtr="0"/>
          <a:lstStyle>
            <a:lvl1pPr algn="l">
              <a:defRPr sz="42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57545325-A9FA-4284-AD37-86FC88CA36FB}"/>
              </a:ext>
            </a:extLst>
          </p:cNvPr>
          <p:cNvSpPr txBox="1"/>
          <p:nvPr/>
        </p:nvSpPr>
        <p:spPr>
          <a:xfrm>
            <a:off x="292705" y="581404"/>
            <a:ext cx="4142770" cy="215444"/>
          </a:xfrm>
          <a:prstGeom prst="rect">
            <a:avLst/>
          </a:prstGeom>
          <a:noFill/>
        </p:spPr>
        <p:txBody>
          <a:bodyPr wrap="square" lIns="0" tIns="0" rIns="0" bIns="0" rtlCol="0">
            <a:spAutoFit/>
          </a:bodyPr>
          <a:lstStyle/>
          <a:p>
            <a:pPr algn="l"/>
            <a:r>
              <a:rPr lang="en-US" sz="1400" b="1">
                <a:solidFill>
                  <a:schemeClr val="bg1"/>
                </a:solidFill>
                <a:latin typeface="Arial"/>
                <a:cs typeface="Arial"/>
              </a:rPr>
              <a:t>Leeds University Business</a:t>
            </a:r>
            <a:r>
              <a:rPr lang="en-US" sz="1400" b="1" baseline="0">
                <a:solidFill>
                  <a:schemeClr val="bg1"/>
                </a:solidFill>
                <a:latin typeface="Arial"/>
                <a:cs typeface="Arial"/>
              </a:rPr>
              <a:t> School</a:t>
            </a:r>
            <a:endParaRPr lang="en-US" sz="1400" b="1">
              <a:solidFill>
                <a:schemeClr val="bg1"/>
              </a:solidFill>
              <a:latin typeface="Arial"/>
              <a:cs typeface="Arial"/>
            </a:endParaRPr>
          </a:p>
        </p:txBody>
      </p:sp>
      <p:cxnSp>
        <p:nvCxnSpPr>
          <p:cNvPr id="18" name="Straight Connector 17">
            <a:extLst>
              <a:ext uri="{FF2B5EF4-FFF2-40B4-BE49-F238E27FC236}">
                <a16:creationId xmlns:a16="http://schemas.microsoft.com/office/drawing/2014/main" id="{8A14A19A-34AF-4C4D-A279-1A09646488BA}"/>
              </a:ext>
            </a:extLst>
          </p:cNvPr>
          <p:cNvCxnSpPr>
            <a:cxnSpLocks/>
          </p:cNvCxnSpPr>
          <p:nvPr userDrawn="1"/>
        </p:nvCxnSpPr>
        <p:spPr>
          <a:xfrm>
            <a:off x="301625" y="906016"/>
            <a:ext cx="8518847"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UoL_Logo_white.eps">
            <a:extLst>
              <a:ext uri="{FF2B5EF4-FFF2-40B4-BE49-F238E27FC236}">
                <a16:creationId xmlns:a16="http://schemas.microsoft.com/office/drawing/2014/main" id="{DCDCD994-7CF2-4698-84F1-7084EEA6DB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98954" y="267494"/>
            <a:ext cx="1728192" cy="493347"/>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705" y="4459613"/>
            <a:ext cx="2819406" cy="374905"/>
          </a:xfrm>
          <a:prstGeom prst="rect">
            <a:avLst/>
          </a:prstGeom>
        </p:spPr>
      </p:pic>
    </p:spTree>
    <p:extLst>
      <p:ext uri="{BB962C8B-B14F-4D97-AF65-F5344CB8AC3E}">
        <p14:creationId xmlns:p14="http://schemas.microsoft.com/office/powerpoint/2010/main" val="2398936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5429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820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vl2pPr marL="0" indent="0">
              <a:buNone/>
              <a:defRPr/>
            </a:lvl2pPr>
            <a:lvl3pPr marL="180975" indent="-180975">
              <a:buFont typeface="Arial" panose="020B0604020202020204" pitchFamily="34" charset="0"/>
              <a:buChar char="•"/>
              <a:tabLst/>
              <a:defRPr/>
            </a:lvl3pPr>
            <a:lvl4pPr marL="361950" indent="-180975">
              <a:defRPr/>
            </a:lvl4pPr>
            <a:lvl5pPr marL="0" indent="0">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11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1625" y="3338110"/>
            <a:ext cx="8534400" cy="781453"/>
          </a:xfrm>
        </p:spPr>
        <p:txBody>
          <a:bodyPr anchor="t" anchorCtr="0"/>
          <a:lstStyle>
            <a:lvl1pPr>
              <a:defRPr sz="3300" b="0"/>
            </a:lvl1pPr>
          </a:lstStyle>
          <a:p>
            <a:r>
              <a:rPr lang="en-US"/>
              <a:t>Click to edit Master title style</a:t>
            </a:r>
          </a:p>
        </p:txBody>
      </p:sp>
      <p:sp>
        <p:nvSpPr>
          <p:cNvPr id="3" name="Text Placeholder 2"/>
          <p:cNvSpPr>
            <a:spLocks noGrp="1"/>
          </p:cNvSpPr>
          <p:nvPr>
            <p:ph type="body" idx="1"/>
          </p:nvPr>
        </p:nvSpPr>
        <p:spPr>
          <a:xfrm>
            <a:off x="301625" y="971551"/>
            <a:ext cx="8534400" cy="2293676"/>
          </a:xfrm>
        </p:spPr>
        <p:txBody>
          <a:bodyPr anchor="b" anchorCtr="0"/>
          <a:lstStyle>
            <a:lvl1pPr marL="0" indent="0">
              <a:buNone/>
              <a:defRPr sz="180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63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4" y="1163637"/>
            <a:ext cx="4133851" cy="2955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9" y="1163637"/>
            <a:ext cx="4176712" cy="2955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76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8000" y="1163638"/>
            <a:ext cx="4147475" cy="2955926"/>
          </a:xfrm>
        </p:spPr>
        <p:txBody>
          <a:bodyPr/>
          <a:lstStyle>
            <a:lvl1pPr marL="0" indent="0">
              <a:buNone/>
              <a:defRPr/>
            </a:lvl1pPr>
            <a:lvl2pPr marL="0" indent="0">
              <a:buNone/>
              <a:defRPr/>
            </a:lvl2pPr>
            <a:lvl3pPr marL="180975" indent="-180975">
              <a:buFont typeface="Arial" panose="020B0604020202020204" pitchFamily="34" charset="0"/>
              <a:buChar char="•"/>
              <a:defRPr/>
            </a:lvl3pPr>
            <a:lvl4pPr marL="361950" indent="-180975">
              <a:defRPr/>
            </a:lvl4pPr>
            <a:lvl5pPr marL="0" indent="0">
              <a:buFontTx/>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63638"/>
            <a:ext cx="4192587" cy="2955926"/>
          </a:xfrm>
        </p:spPr>
        <p:txBody>
          <a:bodyPr/>
          <a:lstStyle>
            <a:lvl1pPr marL="0" indent="0">
              <a:buNone/>
              <a:defRPr/>
            </a:lvl1pPr>
            <a:lvl2pPr marL="0" indent="0">
              <a:buNone/>
              <a:defRPr/>
            </a:lvl2pPr>
            <a:lvl3pPr marL="180975" indent="-180975">
              <a:buFont typeface="Arial" panose="020B0604020202020204" pitchFamily="34" charset="0"/>
              <a:buChar char="•"/>
              <a:defRPr/>
            </a:lvl3pPr>
            <a:lvl4pPr marL="361950" indent="-180975">
              <a:defRPr/>
            </a:lvl4pPr>
            <a:lvl5pPr marL="0" indent="0">
              <a:buFontTx/>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600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8000" y="1165097"/>
            <a:ext cx="4548500" cy="2952000"/>
          </a:xfrm>
        </p:spPr>
        <p:txBody>
          <a:bodyPr/>
          <a:lstStyle>
            <a:lvl1pPr marL="0" indent="0">
              <a:buNone/>
              <a:defRPr/>
            </a:lvl1pPr>
            <a:lvl2pPr marL="0" indent="0">
              <a:buNone/>
              <a:defRPr/>
            </a:lvl2pPr>
            <a:lvl3pPr marL="180975" indent="-180975">
              <a:buFont typeface="Arial" panose="020B0604020202020204" pitchFamily="34" charset="0"/>
              <a:buChar char="•"/>
              <a:defRPr/>
            </a:lvl3pPr>
            <a:lvl4pPr marL="361950" indent="-180975">
              <a:defRPr/>
            </a:lvl4pPr>
            <a:lvl5pPr marL="0" indent="0">
              <a:buFontTx/>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6644" y="1163637"/>
            <a:ext cx="3780000" cy="2952000"/>
          </a:xfrm>
        </p:spPr>
        <p:txBody>
          <a:bodyPr/>
          <a:lstStyle>
            <a:lvl1pPr marL="0" indent="0">
              <a:buNone/>
              <a:defRPr/>
            </a:lvl1pPr>
            <a:lvl2pPr marL="0" indent="0">
              <a:buNone/>
              <a:defRPr/>
            </a:lvl2pPr>
            <a:lvl3pPr marL="180975" indent="-180975">
              <a:buFont typeface="Arial" panose="020B0604020202020204" pitchFamily="34" charset="0"/>
              <a:buChar char="•"/>
              <a:defRPr/>
            </a:lvl3pPr>
            <a:lvl4pPr marL="361950" indent="-180975">
              <a:defRPr/>
            </a:lvl4pPr>
            <a:lvl5pPr marL="0" indent="0">
              <a:buFontTx/>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12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625" y="1163638"/>
            <a:ext cx="4133850" cy="42584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01625" y="1715034"/>
            <a:ext cx="4133850" cy="2404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0901" y="1163638"/>
            <a:ext cx="4175125" cy="42584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0901" y="1715034"/>
            <a:ext cx="4175125" cy="2404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E496D44F-AEB0-4DB6-95AB-C3E555E80E46}"/>
              </a:ext>
            </a:extLst>
          </p:cNvPr>
          <p:cNvSpPr>
            <a:spLocks noGrp="1"/>
          </p:cNvSpPr>
          <p:nvPr>
            <p:ph type="title"/>
          </p:nvPr>
        </p:nvSpPr>
        <p:spPr>
          <a:xfrm>
            <a:off x="301625" y="224146"/>
            <a:ext cx="6614080" cy="594000"/>
          </a:xfrm>
        </p:spPr>
        <p:txBody>
          <a:bodyPr/>
          <a:lstStyle/>
          <a:p>
            <a:r>
              <a:rPr lang="en-US"/>
              <a:t>Click to edit Master title style</a:t>
            </a:r>
          </a:p>
        </p:txBody>
      </p:sp>
    </p:spTree>
    <p:extLst>
      <p:ext uri="{BB962C8B-B14F-4D97-AF65-F5344CB8AC3E}">
        <p14:creationId xmlns:p14="http://schemas.microsoft.com/office/powerpoint/2010/main" val="152523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625" y="224146"/>
            <a:ext cx="6614080" cy="594000"/>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301625" y="1163638"/>
            <a:ext cx="8518525" cy="295592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Box 21">
            <a:extLst>
              <a:ext uri="{FF2B5EF4-FFF2-40B4-BE49-F238E27FC236}">
                <a16:creationId xmlns:a16="http://schemas.microsoft.com/office/drawing/2014/main" id="{0CFA6F87-4D14-48F8-BB18-EE3294BC2426}"/>
              </a:ext>
            </a:extLst>
          </p:cNvPr>
          <p:cNvSpPr txBox="1"/>
          <p:nvPr/>
        </p:nvSpPr>
        <p:spPr>
          <a:xfrm>
            <a:off x="291737" y="4551992"/>
            <a:ext cx="3388593" cy="129266"/>
          </a:xfrm>
          <a:prstGeom prst="rect">
            <a:avLst/>
          </a:prstGeom>
          <a:noFill/>
        </p:spPr>
        <p:txBody>
          <a:bodyPr wrap="square" lIns="0" tIns="0" rIns="0" bIns="0" rtlCol="0">
            <a:spAutoFit/>
          </a:bodyPr>
          <a:lstStyle/>
          <a:p>
            <a:pPr defTabSz="685800" fontAlgn="base">
              <a:lnSpc>
                <a:spcPct val="80000"/>
              </a:lnSpc>
              <a:spcBef>
                <a:spcPct val="0"/>
              </a:spcBef>
              <a:spcAft>
                <a:spcPct val="0"/>
              </a:spcAft>
            </a:pPr>
            <a:r>
              <a:rPr lang="en-US" sz="1050" b="1">
                <a:solidFill>
                  <a:srgbClr val="000000"/>
                </a:solidFill>
                <a:latin typeface="Arial" panose="020B0604020202020204" pitchFamily="34" charset="0"/>
                <a:ea typeface="Geneva" pitchFamily="122" charset="-128"/>
              </a:rPr>
              <a:t>Leeds University Business School</a:t>
            </a:r>
          </a:p>
        </p:txBody>
      </p:sp>
      <p:grpSp>
        <p:nvGrpSpPr>
          <p:cNvPr id="23" name="Group 22">
            <a:extLst>
              <a:ext uri="{FF2B5EF4-FFF2-40B4-BE49-F238E27FC236}">
                <a16:creationId xmlns:a16="http://schemas.microsoft.com/office/drawing/2014/main" id="{1F0657E8-B3A6-4058-B0F7-CF6542BD098F}"/>
              </a:ext>
            </a:extLst>
          </p:cNvPr>
          <p:cNvGrpSpPr/>
          <p:nvPr/>
        </p:nvGrpSpPr>
        <p:grpSpPr>
          <a:xfrm>
            <a:off x="0" y="4259790"/>
            <a:ext cx="9144000" cy="100624"/>
            <a:chOff x="0" y="5120118"/>
            <a:chExt cx="9162160" cy="131482"/>
          </a:xfrm>
        </p:grpSpPr>
        <p:sp>
          <p:nvSpPr>
            <p:cNvPr id="24" name="Rectangle 23">
              <a:extLst>
                <a:ext uri="{FF2B5EF4-FFF2-40B4-BE49-F238E27FC236}">
                  <a16:creationId xmlns:a16="http://schemas.microsoft.com/office/drawing/2014/main" id="{5B0CF008-906D-45E7-8D14-C522A74C2418}"/>
                </a:ext>
              </a:extLst>
            </p:cNvPr>
            <p:cNvSpPr/>
            <p:nvPr/>
          </p:nvSpPr>
          <p:spPr>
            <a:xfrm>
              <a:off x="0" y="5120118"/>
              <a:ext cx="1308880" cy="131482"/>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2C1DB97D-BEED-46E4-AA00-4D0593ED7E88}"/>
                </a:ext>
              </a:extLst>
            </p:cNvPr>
            <p:cNvSpPr/>
            <p:nvPr/>
          </p:nvSpPr>
          <p:spPr>
            <a:xfrm>
              <a:off x="1308880" y="5120118"/>
              <a:ext cx="1308880" cy="13148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ED675BE7-0FA2-4434-B4E8-6C4F546E9A8F}"/>
                </a:ext>
              </a:extLst>
            </p:cNvPr>
            <p:cNvSpPr/>
            <p:nvPr/>
          </p:nvSpPr>
          <p:spPr>
            <a:xfrm>
              <a:off x="2617760" y="5120118"/>
              <a:ext cx="1308880" cy="131482"/>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40268AB0-E19E-454A-AD2A-A1B872C95244}"/>
                </a:ext>
              </a:extLst>
            </p:cNvPr>
            <p:cNvSpPr/>
            <p:nvPr/>
          </p:nvSpPr>
          <p:spPr>
            <a:xfrm>
              <a:off x="3926640" y="5120118"/>
              <a:ext cx="1308880" cy="131482"/>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92541FF0-7ED7-400B-AB0A-87BBE523E36A}"/>
                </a:ext>
              </a:extLst>
            </p:cNvPr>
            <p:cNvSpPr/>
            <p:nvPr/>
          </p:nvSpPr>
          <p:spPr>
            <a:xfrm>
              <a:off x="5235520" y="5120118"/>
              <a:ext cx="1308880" cy="131482"/>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96201762-4B03-4528-A68E-0F6510B6B151}"/>
                </a:ext>
              </a:extLst>
            </p:cNvPr>
            <p:cNvSpPr/>
            <p:nvPr/>
          </p:nvSpPr>
          <p:spPr>
            <a:xfrm>
              <a:off x="6544400" y="5120118"/>
              <a:ext cx="1308880" cy="131482"/>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76289A26-49EC-443E-84C0-1BAAC5CAA16C}"/>
                </a:ext>
              </a:extLst>
            </p:cNvPr>
            <p:cNvSpPr/>
            <p:nvPr/>
          </p:nvSpPr>
          <p:spPr>
            <a:xfrm>
              <a:off x="7853280" y="5120118"/>
              <a:ext cx="1308880" cy="131482"/>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cxnSp>
        <p:nvCxnSpPr>
          <p:cNvPr id="42" name="Straight Connector 41">
            <a:extLst>
              <a:ext uri="{FF2B5EF4-FFF2-40B4-BE49-F238E27FC236}">
                <a16:creationId xmlns:a16="http://schemas.microsoft.com/office/drawing/2014/main" id="{9284160D-5016-48C1-942A-D1CD71F0CB24}"/>
              </a:ext>
            </a:extLst>
          </p:cNvPr>
          <p:cNvCxnSpPr>
            <a:cxnSpLocks/>
          </p:cNvCxnSpPr>
          <p:nvPr userDrawn="1"/>
        </p:nvCxnSpPr>
        <p:spPr>
          <a:xfrm>
            <a:off x="301625" y="906016"/>
            <a:ext cx="8518847"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3" name="Picture 42" descr="UoL_Logo.eps">
            <a:extLst>
              <a:ext uri="{FF2B5EF4-FFF2-40B4-BE49-F238E27FC236}">
                <a16:creationId xmlns:a16="http://schemas.microsoft.com/office/drawing/2014/main" id="{C914EEC3-4367-46FC-A690-239B9709AAE7}"/>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094894" y="264535"/>
            <a:ext cx="1732253" cy="494506"/>
          </a:xfrm>
          <a:prstGeom prst="rect">
            <a:avLst/>
          </a:prstGeom>
        </p:spPr>
      </p:pic>
      <p:pic>
        <p:nvPicPr>
          <p:cNvPr id="4" name="Picture 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026029" y="4436792"/>
            <a:ext cx="2801118" cy="359665"/>
          </a:xfrm>
          <a:prstGeom prst="rect">
            <a:avLst/>
          </a:prstGeom>
        </p:spPr>
      </p:pic>
    </p:spTree>
    <p:extLst>
      <p:ext uri="{BB962C8B-B14F-4D97-AF65-F5344CB8AC3E}">
        <p14:creationId xmlns:p14="http://schemas.microsoft.com/office/powerpoint/2010/main" val="2282284590"/>
      </p:ext>
    </p:extLst>
  </p:cSld>
  <p:clrMap bg1="lt1" tx1="dk1" bg2="lt2" tx2="dk2" accent1="accent1" accent2="accent2" accent3="accent3" accent4="accent4" accent5="accent5" accent6="accent6" hlink="hlink" folHlink="folHlink"/>
  <p:sldLayoutIdLst>
    <p:sldLayoutId id="2147483722" r:id="rId1"/>
    <p:sldLayoutId id="2147483737"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8" r:id="rId15"/>
    <p:sldLayoutId id="2147483739" r:id="rId16"/>
    <p:sldLayoutId id="2147483743" r:id="rId17"/>
    <p:sldLayoutId id="2147483744" r:id="rId18"/>
    <p:sldLayoutId id="2147483745" r:id="rId19"/>
    <p:sldLayoutId id="2147483746" r:id="rId20"/>
  </p:sldLayoutIdLst>
  <p:hf sldNum="0" hdr="0" ftr="0" dt="0"/>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80975" indent="-180975" algn="l" defTabSz="685800" rtl="0" eaLnBrk="1" latinLnBrk="0" hangingPunct="1">
        <a:lnSpc>
          <a:spcPct val="100000"/>
        </a:lnSpc>
        <a:spcBef>
          <a:spcPts val="0"/>
        </a:spcBef>
        <a:spcAft>
          <a:spcPts val="225"/>
        </a:spcAft>
        <a:buFont typeface="Arial" panose="020B0604020202020204" pitchFamily="34" charset="0"/>
        <a:buChar char="•"/>
        <a:defRPr sz="1800" b="1" kern="1200">
          <a:solidFill>
            <a:schemeClr val="tx1"/>
          </a:solidFill>
          <a:latin typeface="+mn-lt"/>
          <a:ea typeface="+mn-ea"/>
          <a:cs typeface="+mn-cs"/>
        </a:defRPr>
      </a:lvl1pPr>
      <a:lvl2pPr marL="361950" indent="-180975"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3pPr>
      <a:lvl4pPr marL="712788" indent="-169863"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4pPr>
      <a:lvl5pPr marL="893763" indent="-180975" algn="l" defTabSz="685800" rtl="0" eaLnBrk="1" latinLnBrk="0" hangingPunct="1">
        <a:lnSpc>
          <a:spcPct val="100000"/>
        </a:lnSpc>
        <a:spcBef>
          <a:spcPts val="0"/>
        </a:spcBef>
        <a:spcAft>
          <a:spcPts val="225"/>
        </a:spcAft>
        <a:buFont typeface="Arial" panose="020B0604020202020204" pitchFamily="34" charset="0"/>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733" userDrawn="1">
          <p15:clr>
            <a:srgbClr val="F26B43"/>
          </p15:clr>
        </p15:guide>
        <p15:guide id="9" pos="5556" userDrawn="1">
          <p15:clr>
            <a:srgbClr val="F26B43"/>
          </p15:clr>
        </p15:guide>
        <p15:guide id="11" orient="horz" pos="475" userDrawn="1">
          <p15:clr>
            <a:srgbClr val="F26B43"/>
          </p15:clr>
        </p15:guide>
        <p15:guide id="12" orient="horz" pos="2595" userDrawn="1">
          <p15:clr>
            <a:srgbClr val="F26B43"/>
          </p15:clr>
        </p15:guide>
        <p15:guide id="13" pos="2794" userDrawn="1">
          <p15:clr>
            <a:srgbClr val="F26B43"/>
          </p15:clr>
        </p15:guide>
        <p15:guide id="14" pos="2925" userDrawn="1">
          <p15:clr>
            <a:srgbClr val="F26B43"/>
          </p15:clr>
        </p15:guide>
        <p15:guide id="16" pos="190" userDrawn="1">
          <p15:clr>
            <a:srgbClr val="F26B43"/>
          </p15:clr>
        </p15:guide>
        <p15:guide id="17" orient="horz" pos="2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mailto:lubsopportunity@leeds.ac.uk"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LubsOpportunity@leeds.ac.uk" TargetMode="External"/><Relationship Id="rId7" Type="http://schemas.openxmlformats.org/officeDocument/2006/relationships/hyperlink" Target="https://digitaleducation.leeds.ac.uk/helix/"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students.leeds.ac.uk/spacesforstudy" TargetMode="External"/><Relationship Id="rId5" Type="http://schemas.openxmlformats.org/officeDocument/2006/relationships/hyperlink" Target="https://library.leeds.ac.uk/info/1401/academic_skills/110/group_work" TargetMode="External"/><Relationship Id="rId4" Type="http://schemas.openxmlformats.org/officeDocument/2006/relationships/hyperlink" Target="mailto:T.Jiang@leeds.ac.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mailto:LubsOpportunity@leeds.ac.uk"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55F2614B-29C5-4F02-9751-6F2957A59F21}"/>
              </a:ext>
            </a:extLst>
          </p:cNvPr>
          <p:cNvSpPr txBox="1">
            <a:spLocks/>
          </p:cNvSpPr>
          <p:nvPr/>
        </p:nvSpPr>
        <p:spPr>
          <a:xfrm>
            <a:off x="281474" y="1094926"/>
            <a:ext cx="6519747" cy="405660"/>
          </a:xfrm>
          <a:prstGeom prst="rect">
            <a:avLst/>
          </a:prstGeom>
        </p:spPr>
        <p:txBody>
          <a:bodyPr lIns="91440" tIns="45720" rIns="91440" bIns="45720" anchor="t"/>
          <a:lstStyle>
            <a:lvl1pPr algn="l" defTabSz="685800" rtl="0" eaLnBrk="1" latinLnBrk="0" hangingPunct="1">
              <a:lnSpc>
                <a:spcPct val="90000"/>
              </a:lnSpc>
              <a:spcBef>
                <a:spcPct val="0"/>
              </a:spcBef>
              <a:buNone/>
              <a:defRPr sz="2100" kern="1200">
                <a:solidFill>
                  <a:schemeClr val="tx1"/>
                </a:solidFill>
                <a:latin typeface="+mj-lt"/>
                <a:ea typeface="+mj-ea"/>
                <a:cs typeface="+mj-cs"/>
              </a:defRPr>
            </a:lvl1pPr>
          </a:lstStyle>
          <a:p>
            <a:r>
              <a:rPr lang="en-US" sz="2800" b="1">
                <a:cs typeface="Arial"/>
              </a:rPr>
              <a:t> We will start the session at 12:05</a:t>
            </a:r>
            <a:endParaRPr lang="en-US" sz="2800" b="1"/>
          </a:p>
          <a:p>
            <a:endParaRPr lang="en-US" sz="2800" b="1">
              <a:cs typeface="Arial"/>
            </a:endParaRPr>
          </a:p>
        </p:txBody>
      </p:sp>
      <p:sp>
        <p:nvSpPr>
          <p:cNvPr id="13" name="Rectangle 12">
            <a:extLst>
              <a:ext uri="{FF2B5EF4-FFF2-40B4-BE49-F238E27FC236}">
                <a16:creationId xmlns:a16="http://schemas.microsoft.com/office/drawing/2014/main" id="{02DB9AE3-EC50-45D0-85DB-EC44A0158EA9}"/>
              </a:ext>
            </a:extLst>
          </p:cNvPr>
          <p:cNvSpPr/>
          <p:nvPr/>
        </p:nvSpPr>
        <p:spPr>
          <a:xfrm>
            <a:off x="306829" y="3779660"/>
            <a:ext cx="8530341" cy="369332"/>
          </a:xfrm>
          <a:prstGeom prst="rect">
            <a:avLst/>
          </a:prstGeom>
        </p:spPr>
        <p:txBody>
          <a:bodyPr wrap="square" lIns="91440" tIns="45720" rIns="91440" bIns="45720" anchor="t">
            <a:spAutoFit/>
          </a:bodyPr>
          <a:lstStyle/>
          <a:p>
            <a:endParaRPr lang="en-US">
              <a:cs typeface="Arial"/>
            </a:endParaRPr>
          </a:p>
        </p:txBody>
      </p:sp>
      <p:sp>
        <p:nvSpPr>
          <p:cNvPr id="17" name="Content Placeholder 2"/>
          <p:cNvSpPr txBox="1">
            <a:spLocks/>
          </p:cNvSpPr>
          <p:nvPr/>
        </p:nvSpPr>
        <p:spPr>
          <a:xfrm>
            <a:off x="281474" y="1803739"/>
            <a:ext cx="5742808" cy="2138170"/>
          </a:xfrm>
          <a:prstGeom prst="rect">
            <a:avLst/>
          </a:prstGeom>
        </p:spPr>
        <p:txBody>
          <a:bodyPr lIns="91440" tIns="45720" rIns="91440" bIns="45720" anchor="t"/>
          <a:lstStyle>
            <a:lvl1pPr marL="180975" indent="-180975" algn="l" defTabSz="685800" rtl="0" eaLnBrk="1" latinLnBrk="0" hangingPunct="1">
              <a:lnSpc>
                <a:spcPct val="100000"/>
              </a:lnSpc>
              <a:spcBef>
                <a:spcPts val="0"/>
              </a:spcBef>
              <a:spcAft>
                <a:spcPts val="225"/>
              </a:spcAft>
              <a:buFont typeface="Arial" panose="020B0604020202020204" pitchFamily="34" charset="0"/>
              <a:buChar char="•"/>
              <a:defRPr sz="1800" b="1" kern="1200">
                <a:solidFill>
                  <a:schemeClr val="tx1"/>
                </a:solidFill>
                <a:latin typeface="+mn-lt"/>
                <a:ea typeface="+mn-ea"/>
                <a:cs typeface="+mn-cs"/>
              </a:defRPr>
            </a:lvl1pPr>
            <a:lvl2pPr marL="361950" indent="-180975"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3pPr>
            <a:lvl4pPr marL="712788" indent="-169863"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4pPr>
            <a:lvl5pPr marL="893763" indent="-180975" algn="l" defTabSz="685800" rtl="0" eaLnBrk="1" latinLnBrk="0" hangingPunct="1">
              <a:lnSpc>
                <a:spcPct val="100000"/>
              </a:lnSpc>
              <a:spcBef>
                <a:spcPts val="0"/>
              </a:spcBef>
              <a:spcAft>
                <a:spcPts val="225"/>
              </a:spcAft>
              <a:buFont typeface="Arial" panose="020B0604020202020204" pitchFamily="34" charset="0"/>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v"/>
            </a:pPr>
            <a:r>
              <a:rPr lang="en-GB" b="0">
                <a:latin typeface="+mj-lt"/>
              </a:rPr>
              <a:t>Please make sure that your mobile phone is nearby because we may use it for interactive activities.</a:t>
            </a:r>
          </a:p>
          <a:p>
            <a:pPr marL="0" indent="0">
              <a:buNone/>
            </a:pPr>
            <a:endParaRPr lang="en-GB" b="0">
              <a:latin typeface="+mj-lt"/>
            </a:endParaRPr>
          </a:p>
          <a:p>
            <a:pPr>
              <a:buFont typeface="Wingdings" panose="05000000000000000000" pitchFamily="2" charset="2"/>
              <a:buChar char="v"/>
            </a:pPr>
            <a:r>
              <a:rPr lang="en-GB" b="0">
                <a:latin typeface="+mj-lt"/>
              </a:rPr>
              <a:t>If you have questions during the session, please raise your hand or you can leave your questions in the Padlet by using the QR code on the right. We will check the Padlet sporadically during the lecture.</a:t>
            </a:r>
            <a:br>
              <a:rPr lang="en-GB" b="0">
                <a:latin typeface="+mj-lt"/>
              </a:rPr>
            </a:br>
            <a:endParaRPr lang="en-GB" b="0">
              <a:latin typeface="+mj-lt"/>
            </a:endParaRPr>
          </a:p>
        </p:txBody>
      </p:sp>
      <p:pic>
        <p:nvPicPr>
          <p:cNvPr id="3" name="Picture 2" descr="See the source image">
            <a:extLst>
              <a:ext uri="{FF2B5EF4-FFF2-40B4-BE49-F238E27FC236}">
                <a16:creationId xmlns:a16="http://schemas.microsoft.com/office/drawing/2014/main" id="{7EC3D88F-8A47-4D06-0F6D-93F9983913E0}"/>
              </a:ext>
            </a:extLst>
          </p:cNvPr>
          <p:cNvPicPr>
            <a:picLocks noChangeAspect="1"/>
          </p:cNvPicPr>
          <p:nvPr/>
        </p:nvPicPr>
        <p:blipFill>
          <a:blip r:embed="rId3"/>
          <a:stretch>
            <a:fillRect/>
          </a:stretch>
        </p:blipFill>
        <p:spPr>
          <a:xfrm>
            <a:off x="5939647" y="1802383"/>
            <a:ext cx="2915009" cy="1506387"/>
          </a:xfrm>
          <a:prstGeom prst="rect">
            <a:avLst/>
          </a:prstGeom>
        </p:spPr>
      </p:pic>
    </p:spTree>
    <p:extLst>
      <p:ext uri="{BB962C8B-B14F-4D97-AF65-F5344CB8AC3E}">
        <p14:creationId xmlns:p14="http://schemas.microsoft.com/office/powerpoint/2010/main" val="26496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22" y="187710"/>
            <a:ext cx="3834370" cy="594000"/>
          </a:xfrm>
        </p:spPr>
        <p:txBody>
          <a:bodyPr/>
          <a:lstStyle/>
          <a:p>
            <a:r>
              <a:rPr lang="en-US" sz="2400" b="1"/>
              <a:t>The task</a:t>
            </a:r>
            <a:endParaRPr lang="en-GB" sz="2400" b="1"/>
          </a:p>
        </p:txBody>
      </p:sp>
      <p:sp>
        <p:nvSpPr>
          <p:cNvPr id="3" name="Content Placeholder 2"/>
          <p:cNvSpPr>
            <a:spLocks noGrp="1"/>
          </p:cNvSpPr>
          <p:nvPr>
            <p:ph sz="half" idx="1"/>
          </p:nvPr>
        </p:nvSpPr>
        <p:spPr>
          <a:xfrm>
            <a:off x="319373" y="1093787"/>
            <a:ext cx="8505253" cy="3339901"/>
          </a:xfrm>
        </p:spPr>
        <p:txBody>
          <a:bodyPr/>
          <a:lstStyle/>
          <a:p>
            <a:pPr>
              <a:buSzPct val="200000"/>
              <a:buFont typeface="Wingdings" panose="05000000000000000000" pitchFamily="2" charset="2"/>
              <a:buChar char="§"/>
            </a:pPr>
            <a:r>
              <a:rPr lang="en-US"/>
              <a:t>‘Demonstrate how your team plans to make a positive impact on student life at University of Leeds’. </a:t>
            </a:r>
            <a:r>
              <a:rPr lang="en-US" b="0"/>
              <a:t>Demonstration needs to be either in the format of a </a:t>
            </a:r>
            <a:r>
              <a:rPr lang="en-US" i="1"/>
              <a:t>video</a:t>
            </a:r>
            <a:r>
              <a:rPr lang="en-US" b="0"/>
              <a:t> (no longer than 5 minutes) or </a:t>
            </a:r>
            <a:r>
              <a:rPr lang="en-US" i="1"/>
              <a:t>narrated</a:t>
            </a:r>
            <a:r>
              <a:rPr lang="en-US" b="0"/>
              <a:t> PowerPoints slides (no more than 10 slides). </a:t>
            </a:r>
            <a:endParaRPr lang="en-US" sz="1600" b="0"/>
          </a:p>
          <a:p>
            <a:pPr>
              <a:buSzPct val="200000"/>
              <a:buFont typeface="Wingdings" panose="05000000000000000000" pitchFamily="2" charset="2"/>
              <a:buChar char="§"/>
            </a:pPr>
            <a:r>
              <a:rPr lang="en-US" sz="1600" b="0"/>
              <a:t>Submission must be emailed to </a:t>
            </a:r>
            <a:r>
              <a:rPr lang="en-US" sz="1600" b="0" u="sng">
                <a:hlinkClick r:id="rId3"/>
              </a:rPr>
              <a:t>lubsopportunity@leeds.ac.uk</a:t>
            </a:r>
            <a:r>
              <a:rPr lang="en-US" sz="1600" b="0"/>
              <a:t> by (12 noon Sunday Nov.19</a:t>
            </a:r>
            <a:r>
              <a:rPr lang="en-US" sz="1600" b="0" baseline="30000"/>
              <a:t>th</a:t>
            </a:r>
            <a:r>
              <a:rPr lang="en-US" sz="1600" b="0"/>
              <a:t>).</a:t>
            </a:r>
          </a:p>
          <a:p>
            <a:pPr>
              <a:buSzPct val="200000"/>
              <a:buFont typeface="Wingdings" panose="05000000000000000000" pitchFamily="2" charset="2"/>
              <a:buChar char="§"/>
            </a:pPr>
            <a:r>
              <a:rPr lang="en-US" sz="1600" b="0"/>
              <a:t>Some teams may have already acted upon some or all of their ideas, equally, other teams may be just planning what can be done in the future. Marks will be given for how achievable/realistic the outcomes would be regardless of whether the plan has been acted upon or not. </a:t>
            </a:r>
          </a:p>
          <a:p>
            <a:pPr>
              <a:buSzPct val="200000"/>
              <a:buFont typeface="Wingdings" panose="05000000000000000000" pitchFamily="2" charset="2"/>
              <a:buChar char="§"/>
            </a:pPr>
            <a:r>
              <a:rPr lang="en-US" sz="1600" b="0"/>
              <a:t>'Student Life' covers their daily experiences at the University therefore, positive impacts can be related to their academic learning, personal and professional development/growth.</a:t>
            </a:r>
          </a:p>
          <a:p>
            <a:endParaRPr lang="en-GB" sz="1600"/>
          </a:p>
        </p:txBody>
      </p:sp>
    </p:spTree>
    <p:extLst>
      <p:ext uri="{BB962C8B-B14F-4D97-AF65-F5344CB8AC3E}">
        <p14:creationId xmlns:p14="http://schemas.microsoft.com/office/powerpoint/2010/main" val="74186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38" y="234657"/>
            <a:ext cx="3179242" cy="594000"/>
          </a:xfrm>
        </p:spPr>
        <p:txBody>
          <a:bodyPr/>
          <a:lstStyle/>
          <a:p>
            <a:r>
              <a:rPr lang="en-GB" sz="2400" b="1"/>
              <a:t>Judgement criteria</a:t>
            </a:r>
          </a:p>
        </p:txBody>
      </p:sp>
      <p:graphicFrame>
        <p:nvGraphicFramePr>
          <p:cNvPr id="6" name="Table 5"/>
          <p:cNvGraphicFramePr>
            <a:graphicFrameLocks noGrp="1"/>
          </p:cNvGraphicFramePr>
          <p:nvPr>
            <p:extLst>
              <p:ext uri="{D42A27DB-BD31-4B8C-83A1-F6EECF244321}">
                <p14:modId xmlns:p14="http://schemas.microsoft.com/office/powerpoint/2010/main" val="2876206663"/>
              </p:ext>
            </p:extLst>
          </p:nvPr>
        </p:nvGraphicFramePr>
        <p:xfrm>
          <a:off x="284309" y="1052713"/>
          <a:ext cx="8575382" cy="3981594"/>
        </p:xfrm>
        <a:graphic>
          <a:graphicData uri="http://schemas.openxmlformats.org/drawingml/2006/table">
            <a:tbl>
              <a:tblPr/>
              <a:tblGrid>
                <a:gridCol w="1956884">
                  <a:extLst>
                    <a:ext uri="{9D8B030D-6E8A-4147-A177-3AD203B41FA5}">
                      <a16:colId xmlns:a16="http://schemas.microsoft.com/office/drawing/2014/main" val="20000"/>
                    </a:ext>
                  </a:extLst>
                </a:gridCol>
                <a:gridCol w="4485263">
                  <a:extLst>
                    <a:ext uri="{9D8B030D-6E8A-4147-A177-3AD203B41FA5}">
                      <a16:colId xmlns:a16="http://schemas.microsoft.com/office/drawing/2014/main" val="20001"/>
                    </a:ext>
                  </a:extLst>
                </a:gridCol>
                <a:gridCol w="2133235">
                  <a:extLst>
                    <a:ext uri="{9D8B030D-6E8A-4147-A177-3AD203B41FA5}">
                      <a16:colId xmlns:a16="http://schemas.microsoft.com/office/drawing/2014/main" val="20002"/>
                    </a:ext>
                  </a:extLst>
                </a:gridCol>
              </a:tblGrid>
              <a:tr h="414938">
                <a:tc>
                  <a:txBody>
                    <a:bodyPr/>
                    <a:lstStyle/>
                    <a:p>
                      <a:pPr algn="ctr" rtl="0" fontAlgn="base"/>
                      <a:r>
                        <a:rPr lang="en-GB" sz="2000" b="0" i="0">
                          <a:effectLst/>
                          <a:latin typeface="Arial"/>
                        </a:rPr>
                        <a:t> </a:t>
                      </a:r>
                      <a:r>
                        <a:rPr lang="en-GB" sz="2000" b="1" i="0">
                          <a:effectLst/>
                          <a:latin typeface="Arial"/>
                        </a:rPr>
                        <a:t>Aspects</a:t>
                      </a:r>
                      <a:r>
                        <a:rPr lang="en-GB" sz="2000" b="0" i="0">
                          <a:effectLst/>
                          <a:latin typeface="Arial"/>
                        </a:rPr>
                        <a:t> </a:t>
                      </a:r>
                      <a:endParaRPr lang="en-GB" sz="2000" b="0" i="0">
                        <a:effectLst/>
                      </a:endParaRP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tcPr>
                </a:tc>
                <a:tc>
                  <a:txBody>
                    <a:bodyPr/>
                    <a:lstStyle/>
                    <a:p>
                      <a:pPr algn="ctr" rtl="0" fontAlgn="base"/>
                      <a:r>
                        <a:rPr lang="en-GB" sz="2000" b="0" i="0">
                          <a:effectLst/>
                          <a:latin typeface="Arial"/>
                        </a:rPr>
                        <a:t> </a:t>
                      </a:r>
                      <a:r>
                        <a:rPr lang="en-GB" sz="2000" b="1" i="0">
                          <a:effectLst/>
                          <a:latin typeface="Arial"/>
                        </a:rPr>
                        <a:t>Major Considerations</a:t>
                      </a:r>
                      <a:r>
                        <a:rPr lang="en-GB" sz="2000" b="0" i="0">
                          <a:effectLst/>
                          <a:latin typeface="Arial"/>
                        </a:rPr>
                        <a:t> </a:t>
                      </a:r>
                      <a:endParaRPr lang="en-GB" sz="2000" b="0" i="0">
                        <a:effectLst/>
                      </a:endParaRP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tcPr>
                </a:tc>
                <a:tc>
                  <a:txBody>
                    <a:bodyPr/>
                    <a:lstStyle/>
                    <a:p>
                      <a:pPr algn="ctr" rtl="0" fontAlgn="base"/>
                      <a:r>
                        <a:rPr lang="en-GB" sz="2000" b="1" i="0">
                          <a:effectLst/>
                          <a:latin typeface="Arial"/>
                        </a:rPr>
                        <a:t>Marks</a:t>
                      </a:r>
                      <a:r>
                        <a:rPr lang="en-GB" sz="2000" b="0" i="0">
                          <a:effectLst/>
                          <a:latin typeface="Arial"/>
                        </a:rPr>
                        <a:t> </a:t>
                      </a:r>
                      <a:endParaRPr lang="en-GB" sz="2000" b="0" i="0">
                        <a:effectLst/>
                      </a:endParaRP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tcPr>
                </a:tc>
                <a:extLst>
                  <a:ext uri="{0D108BD9-81ED-4DB2-BD59-A6C34878D82A}">
                    <a16:rowId xmlns:a16="http://schemas.microsoft.com/office/drawing/2014/main" val="10000"/>
                  </a:ext>
                </a:extLst>
              </a:tr>
              <a:tr h="585392">
                <a:tc>
                  <a:txBody>
                    <a:bodyPr/>
                    <a:lstStyle/>
                    <a:p>
                      <a:pPr fontAlgn="t"/>
                      <a:endParaRPr lang="en-GB" sz="1600">
                        <a:effectLst/>
                      </a:endParaRPr>
                    </a:p>
                    <a:p>
                      <a:pPr algn="ctr" rtl="0" fontAlgn="base"/>
                      <a:r>
                        <a:rPr lang="en-GB" sz="1600" b="1" i="0">
                          <a:effectLst/>
                          <a:latin typeface="Arial"/>
                        </a:rPr>
                        <a:t>Team formation</a:t>
                      </a:r>
                      <a:r>
                        <a:rPr lang="en-GB" sz="1600" b="0" i="0">
                          <a:effectLst/>
                          <a:latin typeface="Arial"/>
                        </a:rPr>
                        <a:t> </a:t>
                      </a:r>
                      <a:endParaRPr lang="en-GB" sz="1600" b="0" i="0">
                        <a:effectLst/>
                      </a:endParaRP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accent2">
                        <a:lumMod val="40000"/>
                        <a:lumOff val="60000"/>
                      </a:schemeClr>
                    </a:solidFill>
                  </a:tcPr>
                </a:tc>
                <a:tc>
                  <a:txBody>
                    <a:bodyPr/>
                    <a:lstStyle/>
                    <a:p>
                      <a:pPr algn="l" rtl="0" fontAlgn="base">
                        <a:buFont typeface="Arial"/>
                        <a:buChar char="•"/>
                      </a:pPr>
                      <a:r>
                        <a:rPr lang="en-US" sz="1600" b="0" i="0">
                          <a:effectLst/>
                          <a:latin typeface="Arial"/>
                        </a:rPr>
                        <a:t> Diversity and inclusivity of the team </a:t>
                      </a:r>
                    </a:p>
                    <a:p>
                      <a:pPr algn="l" rtl="0" fontAlgn="base">
                        <a:buFont typeface="Arial"/>
                        <a:buChar char="•"/>
                      </a:pPr>
                      <a:r>
                        <a:rPr lang="en-US" sz="1600" b="0" i="0">
                          <a:effectLst/>
                          <a:latin typeface="Arial"/>
                        </a:rPr>
                        <a:t> Team members’ role/contribution to the task </a:t>
                      </a:r>
                    </a:p>
                    <a:p>
                      <a:pPr algn="l" rtl="0" fontAlgn="base">
                        <a:buFont typeface="Arial"/>
                        <a:buChar char="•"/>
                      </a:pPr>
                      <a:r>
                        <a:rPr lang="en-US" sz="1600" b="0" i="0">
                          <a:effectLst/>
                          <a:latin typeface="Arial"/>
                        </a:rPr>
                        <a:t> Collaboration between team members </a:t>
                      </a: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accent2">
                        <a:lumMod val="40000"/>
                        <a:lumOff val="60000"/>
                      </a:schemeClr>
                    </a:solidFill>
                  </a:tcPr>
                </a:tc>
                <a:tc>
                  <a:txBody>
                    <a:bodyPr/>
                    <a:lstStyle/>
                    <a:p>
                      <a:pPr fontAlgn="t"/>
                      <a:endParaRPr lang="en-GB" sz="1600">
                        <a:effectLst/>
                      </a:endParaRPr>
                    </a:p>
                    <a:p>
                      <a:pPr algn="ctr" rtl="0" fontAlgn="base"/>
                      <a:r>
                        <a:rPr lang="en-GB" sz="1600" b="1" i="0">
                          <a:effectLst/>
                          <a:latin typeface="Arial"/>
                        </a:rPr>
                        <a:t>   /25</a:t>
                      </a:r>
                      <a:r>
                        <a:rPr lang="en-GB" sz="1600" b="0" i="0">
                          <a:effectLst/>
                          <a:latin typeface="Arial"/>
                        </a:rPr>
                        <a:t> </a:t>
                      </a:r>
                      <a:endParaRPr lang="en-GB" sz="1600" b="0" i="0">
                        <a:effectLst/>
                      </a:endParaRP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950236">
                <a:tc>
                  <a:txBody>
                    <a:bodyPr/>
                    <a:lstStyle/>
                    <a:p>
                      <a:pPr fontAlgn="t"/>
                      <a:endParaRPr lang="en-GB" sz="1600">
                        <a:effectLst/>
                      </a:endParaRPr>
                    </a:p>
                    <a:p>
                      <a:pPr algn="ctr" rtl="0" fontAlgn="base"/>
                      <a:r>
                        <a:rPr lang="en-GB" sz="1600" b="0" i="0">
                          <a:effectLst/>
                          <a:latin typeface="Arial"/>
                        </a:rPr>
                        <a:t> </a:t>
                      </a:r>
                      <a:r>
                        <a:rPr lang="en-GB" sz="1600" b="1" i="0">
                          <a:effectLst/>
                          <a:latin typeface="Arial"/>
                        </a:rPr>
                        <a:t>Structure </a:t>
                      </a:r>
                      <a:br>
                        <a:rPr lang="en-GB" sz="1600" b="1" i="0">
                          <a:effectLst/>
                          <a:latin typeface="Arial"/>
                        </a:rPr>
                      </a:br>
                      <a:r>
                        <a:rPr lang="en-GB" sz="1600" b="1" i="0">
                          <a:effectLst/>
                          <a:latin typeface="Arial"/>
                        </a:rPr>
                        <a:t>&amp; </a:t>
                      </a:r>
                    </a:p>
                    <a:p>
                      <a:pPr algn="ctr" rtl="0" fontAlgn="base"/>
                      <a:r>
                        <a:rPr lang="en-GB" sz="1600" b="1" i="0">
                          <a:effectLst/>
                          <a:latin typeface="Arial"/>
                        </a:rPr>
                        <a:t>Content </a:t>
                      </a:r>
                      <a:endParaRPr lang="en-GB" sz="1600" b="0" i="0">
                        <a:effectLst/>
                      </a:endParaRP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accent1">
                        <a:lumMod val="20000"/>
                        <a:lumOff val="80000"/>
                      </a:schemeClr>
                    </a:solidFill>
                  </a:tcPr>
                </a:tc>
                <a:tc>
                  <a:txBody>
                    <a:bodyPr/>
                    <a:lstStyle/>
                    <a:p>
                      <a:pPr algn="l" rtl="0" fontAlgn="base">
                        <a:buFont typeface="Arial"/>
                        <a:buChar char="•"/>
                      </a:pPr>
                      <a:r>
                        <a:rPr lang="en-US" sz="1600" b="0" i="0">
                          <a:effectLst/>
                          <a:latin typeface="Arial"/>
                        </a:rPr>
                        <a:t> Clarity of material </a:t>
                      </a:r>
                      <a:r>
                        <a:rPr lang="en-US" sz="1600" b="0" i="0" err="1">
                          <a:effectLst/>
                          <a:latin typeface="Arial"/>
                        </a:rPr>
                        <a:t>organisation</a:t>
                      </a:r>
                      <a:r>
                        <a:rPr lang="en-US" sz="1600" b="0" i="0">
                          <a:effectLst/>
                          <a:latin typeface="Arial"/>
                        </a:rPr>
                        <a:t>  </a:t>
                      </a:r>
                    </a:p>
                    <a:p>
                      <a:pPr algn="l" rtl="0" fontAlgn="base">
                        <a:buFont typeface="Arial"/>
                        <a:buChar char="•"/>
                      </a:pPr>
                      <a:r>
                        <a:rPr lang="en-US" sz="1600" b="0" i="0">
                          <a:effectLst/>
                          <a:latin typeface="Arial"/>
                        </a:rPr>
                        <a:t> Persuasive information and evidence  </a:t>
                      </a:r>
                    </a:p>
                    <a:p>
                      <a:pPr algn="l" rtl="0" fontAlgn="base">
                        <a:buFont typeface="Arial"/>
                        <a:buChar char="•"/>
                      </a:pPr>
                      <a:r>
                        <a:rPr lang="en-US" sz="1600" b="0" i="0">
                          <a:effectLst/>
                          <a:latin typeface="Arial"/>
                        </a:rPr>
                        <a:t> Critical, analytical approach throughout  </a:t>
                      </a:r>
                    </a:p>
                    <a:p>
                      <a:pPr algn="l" rtl="0" fontAlgn="base">
                        <a:buFont typeface="Arial"/>
                        <a:buChar char="•"/>
                      </a:pPr>
                      <a:r>
                        <a:rPr lang="en-US" sz="1600" b="0" i="0">
                          <a:effectLst/>
                          <a:latin typeface="Arial"/>
                        </a:rPr>
                        <a:t> Engaging content  </a:t>
                      </a:r>
                    </a:p>
                    <a:p>
                      <a:pPr algn="l" rtl="0" fontAlgn="base">
                        <a:buFont typeface="Arial"/>
                        <a:buChar char="•"/>
                      </a:pPr>
                      <a:r>
                        <a:rPr lang="en-US" sz="1600" b="0" i="0">
                          <a:effectLst/>
                          <a:latin typeface="Arial"/>
                        </a:rPr>
                        <a:t> Originality of idea   </a:t>
                      </a: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accent1">
                        <a:lumMod val="20000"/>
                        <a:lumOff val="80000"/>
                      </a:schemeClr>
                    </a:solidFill>
                  </a:tcPr>
                </a:tc>
                <a:tc>
                  <a:txBody>
                    <a:bodyPr/>
                    <a:lstStyle/>
                    <a:p>
                      <a:pPr fontAlgn="t"/>
                      <a:endParaRPr lang="en-GB" sz="1600">
                        <a:effectLst/>
                      </a:endParaRPr>
                    </a:p>
                    <a:p>
                      <a:pPr algn="ctr" rtl="0" fontAlgn="base"/>
                      <a:r>
                        <a:rPr lang="en-GB" sz="1600" b="0" i="0">
                          <a:effectLst/>
                          <a:latin typeface="Arial"/>
                        </a:rPr>
                        <a:t> </a:t>
                      </a:r>
                      <a:endParaRPr lang="en-GB" sz="1600" b="0" i="0">
                        <a:effectLst/>
                      </a:endParaRPr>
                    </a:p>
                    <a:p>
                      <a:pPr algn="ctr" rtl="0" fontAlgn="base"/>
                      <a:r>
                        <a:rPr lang="en-GB" sz="1600" b="1" i="0">
                          <a:effectLst/>
                          <a:latin typeface="Arial"/>
                        </a:rPr>
                        <a:t>/ 25</a:t>
                      </a:r>
                      <a:r>
                        <a:rPr lang="en-GB" sz="1600" b="0" i="0">
                          <a:effectLst/>
                          <a:latin typeface="Arial"/>
                        </a:rPr>
                        <a:t> </a:t>
                      </a:r>
                      <a:endParaRPr lang="en-GB" sz="1600" b="0" i="0">
                        <a:effectLst/>
                      </a:endParaRP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96649">
                <a:tc>
                  <a:txBody>
                    <a:bodyPr/>
                    <a:lstStyle/>
                    <a:p>
                      <a:pPr fontAlgn="t"/>
                      <a:endParaRPr lang="en-GB" sz="1600">
                        <a:effectLst/>
                      </a:endParaRPr>
                    </a:p>
                    <a:p>
                      <a:pPr algn="ctr" rtl="0" fontAlgn="base"/>
                      <a:r>
                        <a:rPr lang="en-GB" sz="1600" b="1" i="0">
                          <a:effectLst/>
                          <a:latin typeface="Arial"/>
                        </a:rPr>
                        <a:t>Visual effects</a:t>
                      </a:r>
                      <a:r>
                        <a:rPr lang="en-GB" sz="1600" b="0" i="0">
                          <a:effectLst/>
                          <a:latin typeface="Arial"/>
                        </a:rPr>
                        <a:t> </a:t>
                      </a:r>
                      <a:endParaRPr lang="en-GB" sz="1600" b="0" i="0">
                        <a:effectLst/>
                      </a:endParaRP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tx2">
                        <a:lumMod val="20000"/>
                        <a:lumOff val="80000"/>
                      </a:schemeClr>
                    </a:solidFill>
                  </a:tcPr>
                </a:tc>
                <a:tc>
                  <a:txBody>
                    <a:bodyPr/>
                    <a:lstStyle/>
                    <a:p>
                      <a:pPr algn="l" rtl="0" fontAlgn="base">
                        <a:buFont typeface="Arial"/>
                        <a:buChar char="•"/>
                      </a:pPr>
                      <a:r>
                        <a:rPr lang="en-US" sz="1600" b="0" i="0">
                          <a:effectLst/>
                          <a:latin typeface="Arial"/>
                        </a:rPr>
                        <a:t> Effective use of graphics </a:t>
                      </a:r>
                    </a:p>
                    <a:p>
                      <a:pPr algn="l" rtl="0" fontAlgn="base">
                        <a:buFont typeface="Arial"/>
                        <a:buChar char="•"/>
                      </a:pPr>
                      <a:r>
                        <a:rPr lang="en-US" sz="1600" b="0" i="0">
                          <a:effectLst/>
                          <a:latin typeface="Arial"/>
                        </a:rPr>
                        <a:t> Visibility/accessibility  </a:t>
                      </a:r>
                    </a:p>
                    <a:p>
                      <a:pPr algn="l" rtl="0" fontAlgn="base">
                        <a:buFont typeface="Arial"/>
                        <a:buChar char="•"/>
                      </a:pPr>
                      <a:r>
                        <a:rPr lang="en-US" sz="1600" b="0" i="0">
                          <a:effectLst/>
                          <a:latin typeface="Arial"/>
                        </a:rPr>
                        <a:t> Creative design </a:t>
                      </a: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tx2">
                        <a:lumMod val="20000"/>
                        <a:lumOff val="80000"/>
                      </a:schemeClr>
                    </a:solidFill>
                  </a:tcPr>
                </a:tc>
                <a:tc>
                  <a:txBody>
                    <a:bodyPr/>
                    <a:lstStyle/>
                    <a:p>
                      <a:pPr fontAlgn="t"/>
                      <a:endParaRPr lang="en-GB" sz="1600">
                        <a:effectLst/>
                      </a:endParaRPr>
                    </a:p>
                    <a:p>
                      <a:pPr algn="ctr" rtl="0" fontAlgn="base"/>
                      <a:r>
                        <a:rPr lang="en-GB" sz="1600" b="1" i="0">
                          <a:effectLst/>
                          <a:latin typeface="Arial"/>
                        </a:rPr>
                        <a:t>/ 25</a:t>
                      </a:r>
                      <a:r>
                        <a:rPr lang="en-GB" sz="1600" b="0" i="0">
                          <a:effectLst/>
                          <a:latin typeface="Arial"/>
                        </a:rPr>
                        <a:t> </a:t>
                      </a:r>
                      <a:endParaRPr lang="en-GB" sz="1600" b="0" i="0">
                        <a:effectLst/>
                      </a:endParaRP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585392">
                <a:tc>
                  <a:txBody>
                    <a:bodyPr/>
                    <a:lstStyle/>
                    <a:p>
                      <a:pPr fontAlgn="t"/>
                      <a:endParaRPr lang="en-GB" sz="1600">
                        <a:effectLst/>
                      </a:endParaRPr>
                    </a:p>
                    <a:p>
                      <a:pPr algn="ctr" rtl="0" fontAlgn="base"/>
                      <a:r>
                        <a:rPr lang="en-GB" sz="1600" b="1" i="0">
                          <a:effectLst/>
                          <a:latin typeface="Arial"/>
                        </a:rPr>
                        <a:t>Impacts </a:t>
                      </a:r>
                      <a:r>
                        <a:rPr lang="en-GB" sz="1600" b="0" i="0">
                          <a:effectLst/>
                          <a:latin typeface="Arial"/>
                        </a:rPr>
                        <a:t> </a:t>
                      </a:r>
                      <a:endParaRPr lang="en-GB" sz="1600" b="0" i="0">
                        <a:effectLst/>
                      </a:endParaRP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accent3">
                        <a:lumMod val="20000"/>
                        <a:lumOff val="80000"/>
                      </a:schemeClr>
                    </a:solidFill>
                  </a:tcPr>
                </a:tc>
                <a:tc>
                  <a:txBody>
                    <a:bodyPr/>
                    <a:lstStyle/>
                    <a:p>
                      <a:pPr algn="l" rtl="0" fontAlgn="base">
                        <a:buFont typeface="Arial"/>
                        <a:buChar char="•"/>
                      </a:pPr>
                      <a:r>
                        <a:rPr lang="en-US" sz="1600" b="0" i="0">
                          <a:effectLst/>
                          <a:latin typeface="Arial"/>
                        </a:rPr>
                        <a:t> Potential benefits to student life at </a:t>
                      </a:r>
                      <a:r>
                        <a:rPr lang="en-US" sz="1600" b="0" i="0" err="1">
                          <a:effectLst/>
                          <a:latin typeface="Arial"/>
                        </a:rPr>
                        <a:t>UoL</a:t>
                      </a:r>
                      <a:r>
                        <a:rPr lang="en-US" sz="1600" b="0" i="0">
                          <a:effectLst/>
                          <a:latin typeface="Arial"/>
                        </a:rPr>
                        <a:t> </a:t>
                      </a:r>
                    </a:p>
                    <a:p>
                      <a:pPr algn="l" rtl="0" fontAlgn="base">
                        <a:buFont typeface="Arial"/>
                        <a:buChar char="•"/>
                      </a:pPr>
                      <a:r>
                        <a:rPr lang="en-US" sz="1600" b="0" i="0">
                          <a:effectLst/>
                          <a:latin typeface="Arial"/>
                        </a:rPr>
                        <a:t> Feasibility of implementation </a:t>
                      </a:r>
                    </a:p>
                    <a:p>
                      <a:pPr algn="l" rtl="0" fontAlgn="base">
                        <a:buFont typeface="Arial"/>
                        <a:buChar char="•"/>
                      </a:pPr>
                      <a:r>
                        <a:rPr lang="en-US" sz="1600" b="0" i="0">
                          <a:effectLst/>
                          <a:latin typeface="Arial"/>
                        </a:rPr>
                        <a:t> Wider impacts beyond the university </a:t>
                      </a: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accent3">
                        <a:lumMod val="20000"/>
                        <a:lumOff val="80000"/>
                      </a:schemeClr>
                    </a:solidFill>
                  </a:tcPr>
                </a:tc>
                <a:tc>
                  <a:txBody>
                    <a:bodyPr/>
                    <a:lstStyle/>
                    <a:p>
                      <a:pPr algn="ctr" rtl="0" fontAlgn="base"/>
                      <a:r>
                        <a:rPr lang="en-GB" sz="1600" b="0" i="0">
                          <a:effectLst/>
                          <a:latin typeface="Arial"/>
                        </a:rPr>
                        <a:t> </a:t>
                      </a:r>
                      <a:endParaRPr lang="en-GB" sz="1600" b="0" i="0">
                        <a:effectLst/>
                      </a:endParaRPr>
                    </a:p>
                    <a:p>
                      <a:pPr algn="ctr" rtl="0" fontAlgn="base"/>
                      <a:r>
                        <a:rPr lang="en-GB" sz="1600" b="1" i="0">
                          <a:effectLst/>
                          <a:latin typeface="Arial"/>
                        </a:rPr>
                        <a:t>/ 25</a:t>
                      </a:r>
                      <a:r>
                        <a:rPr lang="en-GB" sz="1600" b="0" i="0">
                          <a:effectLst/>
                          <a:latin typeface="Arial"/>
                        </a:rPr>
                        <a:t> </a:t>
                      </a:r>
                      <a:endParaRPr lang="en-GB" sz="1600" b="0" i="0">
                        <a:effectLst/>
                      </a:endParaRPr>
                    </a:p>
                  </a:txBody>
                  <a:tcPr marL="38223" marR="38223" marT="19112" marB="19112">
                    <a:lnL w="28575" cap="flat" cmpd="sng" algn="ctr">
                      <a:solidFill>
                        <a:srgbClr val="A01A8B"/>
                      </a:solidFill>
                      <a:prstDash val="solid"/>
                      <a:round/>
                      <a:headEnd type="none" w="med" len="med"/>
                      <a:tailEnd type="none" w="med" len="med"/>
                    </a:lnL>
                    <a:lnR w="28575" cap="flat" cmpd="sng" algn="ctr">
                      <a:solidFill>
                        <a:srgbClr val="A01A8B"/>
                      </a:solidFill>
                      <a:prstDash val="solid"/>
                      <a:round/>
                      <a:headEnd type="none" w="med" len="med"/>
                      <a:tailEnd type="none" w="med" len="med"/>
                    </a:lnR>
                    <a:lnT w="28575" cap="flat" cmpd="sng" algn="ctr">
                      <a:solidFill>
                        <a:srgbClr val="A01A8B"/>
                      </a:solidFill>
                      <a:prstDash val="solid"/>
                      <a:round/>
                      <a:headEnd type="none" w="med" len="med"/>
                      <a:tailEnd type="none" w="med" len="med"/>
                    </a:lnT>
                    <a:lnB w="28575" cap="flat" cmpd="sng" algn="ctr">
                      <a:solidFill>
                        <a:srgbClr val="A01A8B"/>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3375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85" y="253573"/>
            <a:ext cx="2364735" cy="418576"/>
          </a:xfrm>
        </p:spPr>
        <p:txBody>
          <a:bodyPr/>
          <a:lstStyle/>
          <a:p>
            <a:r>
              <a:rPr lang="en-US" sz="2400" b="1"/>
              <a:t>The prizes </a:t>
            </a:r>
            <a:r>
              <a:rPr lang="en-US" sz="2400" b="1">
                <a:sym typeface="Wingdings" pitchFamily="2" charset="2"/>
              </a:rPr>
              <a:t></a:t>
            </a:r>
            <a:endParaRPr lang="en-GB" sz="2400" b="1"/>
          </a:p>
        </p:txBody>
      </p:sp>
      <p:sp>
        <p:nvSpPr>
          <p:cNvPr id="3" name="Content Placeholder 2"/>
          <p:cNvSpPr>
            <a:spLocks noGrp="1"/>
          </p:cNvSpPr>
          <p:nvPr>
            <p:ph sz="half" idx="1"/>
          </p:nvPr>
        </p:nvSpPr>
        <p:spPr>
          <a:xfrm>
            <a:off x="301625" y="1002272"/>
            <a:ext cx="8370037" cy="2955925"/>
          </a:xfrm>
        </p:spPr>
        <p:txBody>
          <a:bodyPr/>
          <a:lstStyle/>
          <a:p>
            <a:pPr>
              <a:buSzPct val="200000"/>
              <a:buFont typeface="Wingdings" panose="05000000000000000000" pitchFamily="2" charset="2"/>
              <a:buChar char="§"/>
            </a:pPr>
            <a:r>
              <a:rPr lang="en-US"/>
              <a:t>The exact split of the prizes will be determined once all the entries have been confirmed however they will include:</a:t>
            </a:r>
            <a:br>
              <a:rPr lang="en-US"/>
            </a:br>
            <a:endParaRPr lang="en-US"/>
          </a:p>
          <a:p>
            <a:pPr>
              <a:buFont typeface="Wingdings" panose="05000000000000000000" pitchFamily="2" charset="2"/>
              <a:buChar char="Ø"/>
            </a:pPr>
            <a:r>
              <a:rPr lang="en-US" b="0"/>
              <a:t> A team lunch with the Dean/Pro Dean of the Business School</a:t>
            </a:r>
          </a:p>
          <a:p>
            <a:pPr>
              <a:buFont typeface="Wingdings" panose="05000000000000000000" pitchFamily="2" charset="2"/>
              <a:buChar char="Ø"/>
            </a:pPr>
            <a:r>
              <a:rPr lang="en-US" b="0"/>
              <a:t> An exclusive speed networking event with the management team at ASDA. This  will take place at ASDA Headquarters and will include a tour of the ASDA Merchandising Suite.  </a:t>
            </a:r>
          </a:p>
          <a:p>
            <a:pPr>
              <a:buFont typeface="Wingdings" panose="05000000000000000000" pitchFamily="2" charset="2"/>
              <a:buChar char="Ø"/>
            </a:pPr>
            <a:r>
              <a:rPr lang="en-US" b="0"/>
              <a:t> Great Food at Leeds vouchers.</a:t>
            </a:r>
          </a:p>
          <a:p>
            <a:pPr>
              <a:buFont typeface="Wingdings" panose="05000000000000000000" pitchFamily="2" charset="2"/>
              <a:buChar char="Ø"/>
            </a:pPr>
            <a:r>
              <a:rPr lang="en-US" b="0"/>
              <a:t> All participants will receive a signed certificate from the Dean/Pro-Dean.</a:t>
            </a:r>
          </a:p>
          <a:p>
            <a:pPr>
              <a:buFont typeface="Wingdings" panose="05000000000000000000" pitchFamily="2" charset="2"/>
              <a:buChar char="Ø"/>
            </a:pPr>
            <a:r>
              <a:rPr lang="en-US" b="0"/>
              <a:t> Finalists will have their profiles shared on the LUBS Student Guide and other channels.</a:t>
            </a:r>
          </a:p>
          <a:p>
            <a:endParaRPr lang="en-GB"/>
          </a:p>
        </p:txBody>
      </p:sp>
      <p:pic>
        <p:nvPicPr>
          <p:cNvPr id="1026" name="Picture 2" descr="Asda Hitchin Supermarket Hitchin: in Hitchin,">
            <a:extLst>
              <a:ext uri="{FF2B5EF4-FFF2-40B4-BE49-F238E27FC236}">
                <a16:creationId xmlns:a16="http://schemas.microsoft.com/office/drawing/2014/main" id="{0A3A5744-EDF7-B42C-4791-C3F08C693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563" y="2785255"/>
            <a:ext cx="4192438" cy="235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100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100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a:t>Key dates </a:t>
            </a:r>
            <a:endParaRPr lang="en-GB" sz="2400" b="1"/>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347750058"/>
              </p:ext>
            </p:extLst>
          </p:nvPr>
        </p:nvGraphicFramePr>
        <p:xfrm>
          <a:off x="364991" y="1545931"/>
          <a:ext cx="8414017" cy="2403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45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4146"/>
            <a:ext cx="6614080" cy="488384"/>
          </a:xfrm>
        </p:spPr>
        <p:txBody>
          <a:bodyPr/>
          <a:lstStyle/>
          <a:p>
            <a:r>
              <a:rPr lang="en-US" sz="2400" b="1"/>
              <a:t>Support for you and your team </a:t>
            </a:r>
            <a:endParaRPr lang="en-GB" sz="2400" b="1"/>
          </a:p>
        </p:txBody>
      </p:sp>
      <p:sp>
        <p:nvSpPr>
          <p:cNvPr id="3" name="Content Placeholder 2"/>
          <p:cNvSpPr>
            <a:spLocks noGrp="1"/>
          </p:cNvSpPr>
          <p:nvPr>
            <p:ph sz="half" idx="1"/>
          </p:nvPr>
        </p:nvSpPr>
        <p:spPr>
          <a:xfrm>
            <a:off x="301625" y="1076745"/>
            <a:ext cx="8342915" cy="2990009"/>
          </a:xfrm>
        </p:spPr>
        <p:txBody>
          <a:bodyPr/>
          <a:lstStyle/>
          <a:p>
            <a:pPr>
              <a:buSzPct val="150000"/>
              <a:buFont typeface="Wingdings" panose="05000000000000000000" pitchFamily="2" charset="2"/>
              <a:buChar char="§"/>
            </a:pPr>
            <a:r>
              <a:rPr lang="en-US" sz="1700" b="0"/>
              <a:t>All participants can reach out for support by emailing </a:t>
            </a:r>
            <a:r>
              <a:rPr lang="en-US" sz="1700" b="0" u="sng">
                <a:hlinkClick r:id="rId3"/>
              </a:rPr>
              <a:t>LubsOpportunity@leeds.ac.uk</a:t>
            </a:r>
            <a:r>
              <a:rPr lang="en-US" sz="1700" b="0"/>
              <a:t> or to Tao Jiang </a:t>
            </a:r>
            <a:r>
              <a:rPr lang="en-US" sz="1700" b="0" u="sng">
                <a:hlinkClick r:id="rId4"/>
              </a:rPr>
              <a:t>T.Jiang@leeds.ac.uk</a:t>
            </a:r>
            <a:endParaRPr lang="en-US" sz="1700" b="0" u="sng"/>
          </a:p>
          <a:p>
            <a:pPr>
              <a:buSzPct val="150000"/>
              <a:buFont typeface="Wingdings" panose="05000000000000000000" pitchFamily="2" charset="2"/>
              <a:buChar char="§"/>
            </a:pPr>
            <a:endParaRPr lang="en-US" sz="1700" b="0"/>
          </a:p>
          <a:p>
            <a:pPr>
              <a:buSzPct val="150000"/>
              <a:buFont typeface="Wingdings" panose="05000000000000000000" pitchFamily="2" charset="2"/>
              <a:buChar char="§"/>
            </a:pPr>
            <a:r>
              <a:rPr lang="en-US" sz="1700" b="0" err="1"/>
              <a:t>Skills@Library</a:t>
            </a:r>
            <a:r>
              <a:rPr lang="en-US" sz="1700" b="0"/>
              <a:t>: </a:t>
            </a:r>
            <a:r>
              <a:rPr lang="en-US" sz="1700" b="0" u="sng">
                <a:hlinkClick r:id="rId5" tooltip="https://library.leeds.ac.uk/info/1401/academic_skills/110/group_work"/>
              </a:rPr>
              <a:t>https://library.leeds.ac.uk/info/1401/academic_skills/110/group_work</a:t>
            </a:r>
            <a:r>
              <a:rPr lang="en-US" sz="1700" b="0"/>
              <a:t> </a:t>
            </a:r>
          </a:p>
          <a:p>
            <a:pPr>
              <a:buSzPct val="150000"/>
              <a:buFont typeface="Wingdings" panose="05000000000000000000" pitchFamily="2" charset="2"/>
              <a:buChar char="§"/>
            </a:pPr>
            <a:endParaRPr lang="en-US" sz="1700" b="0"/>
          </a:p>
          <a:p>
            <a:pPr>
              <a:buSzPct val="150000"/>
              <a:buFont typeface="Wingdings" panose="05000000000000000000" pitchFamily="2" charset="2"/>
              <a:buChar char="§"/>
            </a:pPr>
            <a:r>
              <a:rPr lang="en-US" sz="1700" b="0"/>
              <a:t>Suggested books/articles about intercultural interaction/cultural intelligence* </a:t>
            </a:r>
          </a:p>
          <a:p>
            <a:pPr>
              <a:buSzPct val="150000"/>
              <a:buFont typeface="Wingdings" panose="05000000000000000000" pitchFamily="2" charset="2"/>
              <a:buChar char="§"/>
            </a:pPr>
            <a:endParaRPr lang="en-US" sz="1700" b="0"/>
          </a:p>
          <a:p>
            <a:pPr>
              <a:buSzPct val="150000"/>
              <a:buFont typeface="Wingdings" panose="05000000000000000000" pitchFamily="2" charset="2"/>
              <a:buChar char="§"/>
            </a:pPr>
            <a:r>
              <a:rPr lang="en-US" sz="1700" b="0"/>
              <a:t>Study/team discussion space: </a:t>
            </a:r>
            <a:r>
              <a:rPr lang="en-US" sz="1700" b="0" u="sng">
                <a:hlinkClick r:id="rId6" tooltip="https://students.leeds.ac.uk/spacesforstudy"/>
              </a:rPr>
              <a:t>https://students.leeds.ac.uk/spacesforstudy</a:t>
            </a:r>
            <a:r>
              <a:rPr lang="en-US" sz="1700" b="0"/>
              <a:t>; and more group/teamwork friendly spaces in Helix building </a:t>
            </a:r>
            <a:r>
              <a:rPr lang="en-US" sz="1700" b="0" u="sng">
                <a:hlinkClick r:id="rId7" tooltip="https://digitaleducation.leeds.ac.uk/helix/"/>
              </a:rPr>
              <a:t>https://digitaleducation.leeds.ac.uk/helix/</a:t>
            </a:r>
            <a:endParaRPr lang="en-US" sz="1700" b="0"/>
          </a:p>
          <a:p>
            <a:pPr>
              <a:buSzPct val="150000"/>
              <a:buFont typeface="Wingdings" panose="05000000000000000000" pitchFamily="2" charset="2"/>
              <a:buChar char="§"/>
            </a:pPr>
            <a:endParaRPr lang="en-GB" sz="1700"/>
          </a:p>
        </p:txBody>
      </p:sp>
      <p:sp>
        <p:nvSpPr>
          <p:cNvPr id="5" name="TextBox 4">
            <a:extLst>
              <a:ext uri="{FF2B5EF4-FFF2-40B4-BE49-F238E27FC236}">
                <a16:creationId xmlns:a16="http://schemas.microsoft.com/office/drawing/2014/main" id="{2A45566E-DCCB-D202-EFDB-39E6DF212B0C}"/>
              </a:ext>
            </a:extLst>
          </p:cNvPr>
          <p:cNvSpPr txBox="1"/>
          <p:nvPr/>
        </p:nvSpPr>
        <p:spPr>
          <a:xfrm>
            <a:off x="0" y="4343727"/>
            <a:ext cx="6031966" cy="707886"/>
          </a:xfrm>
          <a:prstGeom prst="rect">
            <a:avLst/>
          </a:prstGeom>
          <a:solidFill>
            <a:schemeClr val="bg1"/>
          </a:solidFill>
        </p:spPr>
        <p:txBody>
          <a:bodyPr wrap="square">
            <a:spAutoFit/>
          </a:bodyPr>
          <a:lstStyle/>
          <a:p>
            <a:pPr>
              <a:buSzPct val="150000"/>
            </a:pPr>
            <a:r>
              <a:rPr lang="en-US" sz="1000" b="1"/>
              <a:t>* </a:t>
            </a:r>
            <a:r>
              <a:rPr lang="en-US" sz="1000"/>
              <a:t>Ang, Van Dyne, L., Koh, C., Ng, K. Y., </a:t>
            </a:r>
            <a:r>
              <a:rPr lang="en-US" sz="1000" err="1"/>
              <a:t>Templer</a:t>
            </a:r>
            <a:r>
              <a:rPr lang="en-US" sz="1000"/>
              <a:t>, K. J., Tay, C., &amp; Chandrasekar, N. A. (2007). Cultural Intelligence: Its Measurement and Effects on Cultural Judgment and Decision Making, Cultural Adaptation and Task Performance. Management and Organization Review, 3(3), 335–371; </a:t>
            </a:r>
            <a:r>
              <a:rPr lang="en-US" sz="1000" b="0"/>
              <a:t>Earley, &amp; Ang, S. (2003). Cultural intelligence : individual interactions across cultures. Stanford University Press;  </a:t>
            </a:r>
          </a:p>
        </p:txBody>
      </p:sp>
    </p:spTree>
    <p:extLst>
      <p:ext uri="{BB962C8B-B14F-4D97-AF65-F5344CB8AC3E}">
        <p14:creationId xmlns:p14="http://schemas.microsoft.com/office/powerpoint/2010/main" val="36456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itle 1">
            <a:extLst>
              <a:ext uri="{FF2B5EF4-FFF2-40B4-BE49-F238E27FC236}">
                <a16:creationId xmlns:a16="http://schemas.microsoft.com/office/drawing/2014/main" id="{F8451FAF-96E4-1CCE-7242-5BFE6B5EC4E9}"/>
              </a:ext>
            </a:extLst>
          </p:cNvPr>
          <p:cNvSpPr>
            <a:spLocks noGrp="1"/>
          </p:cNvSpPr>
          <p:nvPr>
            <p:ph type="title"/>
          </p:nvPr>
        </p:nvSpPr>
        <p:spPr>
          <a:xfrm>
            <a:off x="301625" y="202881"/>
            <a:ext cx="6614080" cy="594000"/>
          </a:xfrm>
        </p:spPr>
        <p:txBody>
          <a:bodyPr/>
          <a:lstStyle/>
          <a:p>
            <a:r>
              <a:rPr lang="en-US" sz="2400" b="1"/>
              <a:t>Thank you for listening </a:t>
            </a:r>
            <a:r>
              <a:rPr lang="en-US" sz="2400" b="1">
                <a:sym typeface="Wingdings" panose="05000000000000000000" pitchFamily="2" charset="2"/>
              </a:rPr>
              <a:t></a:t>
            </a:r>
            <a:endParaRPr lang="en-US" sz="2400" b="1"/>
          </a:p>
        </p:txBody>
      </p:sp>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7544" y="1481436"/>
            <a:ext cx="3281563" cy="2608843"/>
          </a:xfrm>
          <a:prstGeom prst="rect">
            <a:avLst/>
          </a:prstGeom>
          <a:solidFill>
            <a:srgbClr val="FFFFFF"/>
          </a:solidFill>
        </p:spPr>
      </p:pic>
      <p:pic>
        <p:nvPicPr>
          <p:cNvPr id="3" name="Picture 2" descr="QR code for this padlet">
            <a:extLst>
              <a:ext uri="{FF2B5EF4-FFF2-40B4-BE49-F238E27FC236}">
                <a16:creationId xmlns:a16="http://schemas.microsoft.com/office/drawing/2014/main" id="{526D95FA-AC1D-AE17-BA97-A279FA8ECA9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5681910" y="1337955"/>
            <a:ext cx="2467590" cy="2467590"/>
          </a:xfrm>
          <a:prstGeom prst="rect">
            <a:avLst/>
          </a:prstGeom>
          <a:solidFill>
            <a:srgbClr val="FFFFFF"/>
          </a:solidFill>
        </p:spPr>
      </p:pic>
    </p:spTree>
    <p:extLst>
      <p:ext uri="{BB962C8B-B14F-4D97-AF65-F5344CB8AC3E}">
        <p14:creationId xmlns:p14="http://schemas.microsoft.com/office/powerpoint/2010/main" val="328938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FA936D-62DB-F760-63DB-C5CA72001AD4}"/>
              </a:ext>
            </a:extLst>
          </p:cNvPr>
          <p:cNvSpPr txBox="1"/>
          <p:nvPr/>
        </p:nvSpPr>
        <p:spPr>
          <a:xfrm>
            <a:off x="605014" y="1654597"/>
            <a:ext cx="4500473" cy="1735315"/>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defTabSz="685800">
              <a:spcAft>
                <a:spcPts val="225"/>
              </a:spcAft>
              <a:buFont typeface="Arial" panose="020B0604020202020204" pitchFamily="34" charset="0"/>
            </a:pPr>
            <a:r>
              <a:rPr lang="en-US" sz="2000" b="1"/>
              <a:t>Please record your attendance by scanning the QR Code:</a:t>
            </a:r>
          </a:p>
          <a:p>
            <a:pPr defTabSz="685800">
              <a:spcAft>
                <a:spcPts val="225"/>
              </a:spcAft>
              <a:buFont typeface="Arial" panose="020B0604020202020204" pitchFamily="34" charset="0"/>
            </a:pPr>
            <a:endParaRPr lang="en-US" sz="2000" b="1"/>
          </a:p>
          <a:p>
            <a:pPr defTabSz="685800">
              <a:spcAft>
                <a:spcPts val="225"/>
              </a:spcAft>
              <a:buFont typeface="Arial" panose="020B0604020202020204" pitchFamily="34" charset="0"/>
            </a:pPr>
            <a:r>
              <a:rPr lang="en-US" sz="2000"/>
              <a:t>https://mycareer.leeds.ac.uk/unauth/attend/EVENT_SLOT/0d5368a1-876f-4180-92da-9a8998ffeea7</a:t>
            </a:r>
            <a:endParaRPr lang="en-US" sz="2000">
              <a:cs typeface="Arial"/>
            </a:endParaRPr>
          </a:p>
        </p:txBody>
      </p:sp>
      <p:pic>
        <p:nvPicPr>
          <p:cNvPr id="3" name="Picture 2" descr="A qr code on a white background&#10;&#10;Description automatically generated">
            <a:extLst>
              <a:ext uri="{FF2B5EF4-FFF2-40B4-BE49-F238E27FC236}">
                <a16:creationId xmlns:a16="http://schemas.microsoft.com/office/drawing/2014/main" id="{F0E52E40-26C5-E4C1-8042-EE3FF3081324}"/>
              </a:ext>
            </a:extLst>
          </p:cNvPr>
          <p:cNvPicPr>
            <a:picLocks noChangeAspect="1"/>
          </p:cNvPicPr>
          <p:nvPr/>
        </p:nvPicPr>
        <p:blipFill>
          <a:blip r:embed="rId3"/>
          <a:stretch>
            <a:fillRect/>
          </a:stretch>
        </p:blipFill>
        <p:spPr>
          <a:xfrm>
            <a:off x="5739068" y="1422429"/>
            <a:ext cx="2308944" cy="2308944"/>
          </a:xfrm>
          <a:prstGeom prst="rect">
            <a:avLst/>
          </a:prstGeom>
          <a:noFill/>
        </p:spPr>
      </p:pic>
    </p:spTree>
    <p:extLst>
      <p:ext uri="{BB962C8B-B14F-4D97-AF65-F5344CB8AC3E}">
        <p14:creationId xmlns:p14="http://schemas.microsoft.com/office/powerpoint/2010/main" val="1823698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035" y="1672986"/>
            <a:ext cx="8191501" cy="1102519"/>
          </a:xfrm>
        </p:spPr>
        <p:txBody>
          <a:bodyPr/>
          <a:lstStyle/>
          <a:p>
            <a:r>
              <a:rPr lang="en-GB" sz="2400" b="1"/>
              <a:t>Team &amp; Me Competition (2023-24)</a:t>
            </a:r>
            <a:endParaRPr lang="en-GB" b="1"/>
          </a:p>
        </p:txBody>
      </p:sp>
      <p:sp>
        <p:nvSpPr>
          <p:cNvPr id="3" name="Subtitle 2"/>
          <p:cNvSpPr>
            <a:spLocks noGrp="1"/>
          </p:cNvSpPr>
          <p:nvPr>
            <p:ph type="subTitle" idx="1"/>
          </p:nvPr>
        </p:nvSpPr>
        <p:spPr>
          <a:xfrm>
            <a:off x="424399" y="4031801"/>
            <a:ext cx="6823893" cy="1008031"/>
          </a:xfrm>
        </p:spPr>
        <p:txBody>
          <a:bodyPr vert="horz" lIns="0" tIns="0" rIns="0" bIns="0" rtlCol="0" anchor="t">
            <a:noAutofit/>
          </a:bodyPr>
          <a:lstStyle/>
          <a:p>
            <a:r>
              <a:rPr lang="en-GB" sz="1400"/>
              <a:t>Chris Hoy, Deputy Manager (LUBS Employability &amp; Opportunity team)</a:t>
            </a:r>
          </a:p>
          <a:p>
            <a:r>
              <a:rPr lang="en-GB" sz="1400"/>
              <a:t>Tao Jiang, Faculty Director of Student Opportunity, Experience and Success</a:t>
            </a:r>
          </a:p>
          <a:p>
            <a:r>
              <a:rPr lang="en-GB" sz="1400"/>
              <a:t>Caroline Williams, Manager (LUBS Employability &amp; Opportunity team)</a:t>
            </a:r>
          </a:p>
          <a:p>
            <a:endParaRPr lang="en-GB" sz="1400">
              <a:cs typeface="Arial"/>
            </a:endParaRPr>
          </a:p>
          <a:p>
            <a:endParaRPr lang="en-GB" sz="1400"/>
          </a:p>
          <a:p>
            <a:endParaRPr lang="en-GB" sz="1400"/>
          </a:p>
          <a:p>
            <a:endParaRPr lang="en-GB" sz="1400">
              <a:solidFill>
                <a:srgbClr val="FF0000"/>
              </a:solidFill>
            </a:endParaRPr>
          </a:p>
        </p:txBody>
      </p:sp>
    </p:spTree>
    <p:extLst>
      <p:ext uri="{BB962C8B-B14F-4D97-AF65-F5344CB8AC3E}">
        <p14:creationId xmlns:p14="http://schemas.microsoft.com/office/powerpoint/2010/main" val="8751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rtual team-building icebreaker questions">
            <a:extLst>
              <a:ext uri="{FF2B5EF4-FFF2-40B4-BE49-F238E27FC236}">
                <a16:creationId xmlns:a16="http://schemas.microsoft.com/office/drawing/2014/main" id="{F6F30838-B251-D6CB-2D4D-941013C59ADC}"/>
              </a:ext>
            </a:extLst>
          </p:cNvPr>
          <p:cNvPicPr>
            <a:picLocks noGrp="1" noChangeAspect="1"/>
          </p:cNvPicPr>
          <p:nvPr>
            <p:ph/>
          </p:nvPr>
        </p:nvPicPr>
        <p:blipFill>
          <a:blip r:embed="rId3"/>
          <a:stretch>
            <a:fillRect/>
          </a:stretch>
        </p:blipFill>
        <p:spPr>
          <a:xfrm>
            <a:off x="595563" y="1159421"/>
            <a:ext cx="7696200" cy="2571994"/>
          </a:xfrm>
          <a:noFill/>
        </p:spPr>
      </p:pic>
    </p:spTree>
    <p:extLst>
      <p:ext uri="{BB962C8B-B14F-4D97-AF65-F5344CB8AC3E}">
        <p14:creationId xmlns:p14="http://schemas.microsoft.com/office/powerpoint/2010/main" val="1436164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7D22669-6D05-B8A3-1F87-12F127AD8123}"/>
              </a:ext>
            </a:extLst>
          </p:cNvPr>
          <p:cNvSpPr>
            <a:spLocks noGrp="1"/>
          </p:cNvSpPr>
          <p:nvPr>
            <p:ph type="title"/>
          </p:nvPr>
        </p:nvSpPr>
        <p:spPr>
          <a:xfrm>
            <a:off x="301625" y="224146"/>
            <a:ext cx="6614080" cy="594000"/>
          </a:xfrm>
        </p:spPr>
        <p:txBody>
          <a:bodyPr anchor="b">
            <a:normAutofit/>
          </a:bodyPr>
          <a:lstStyle/>
          <a:p>
            <a:r>
              <a:rPr lang="en-US" sz="1800" b="1"/>
              <a:t>Employability and Opportunity Team / Careers Service</a:t>
            </a:r>
          </a:p>
        </p:txBody>
      </p:sp>
      <p:pic>
        <p:nvPicPr>
          <p:cNvPr id="4" name="Picture 3" descr="A picture containing text, pool ball, sport, pool table&#10;&#10;Description automatically generated">
            <a:extLst>
              <a:ext uri="{FF2B5EF4-FFF2-40B4-BE49-F238E27FC236}">
                <a16:creationId xmlns:a16="http://schemas.microsoft.com/office/drawing/2014/main" id="{0204183A-48C3-3AEB-1898-E1881551FF65}"/>
              </a:ext>
            </a:extLst>
          </p:cNvPr>
          <p:cNvPicPr>
            <a:picLocks noChangeAspect="1"/>
          </p:cNvPicPr>
          <p:nvPr/>
        </p:nvPicPr>
        <p:blipFill>
          <a:blip r:embed="rId3"/>
          <a:stretch>
            <a:fillRect/>
          </a:stretch>
        </p:blipFill>
        <p:spPr>
          <a:xfrm>
            <a:off x="437943" y="1089678"/>
            <a:ext cx="3135071" cy="2955925"/>
          </a:xfrm>
          <a:prstGeom prst="rect">
            <a:avLst/>
          </a:prstGeom>
          <a:noFill/>
        </p:spPr>
      </p:pic>
      <p:sp>
        <p:nvSpPr>
          <p:cNvPr id="9" name="Content Placeholder 3">
            <a:extLst>
              <a:ext uri="{FF2B5EF4-FFF2-40B4-BE49-F238E27FC236}">
                <a16:creationId xmlns:a16="http://schemas.microsoft.com/office/drawing/2014/main" id="{1D592D85-CC0C-F9A6-16F0-703961F31405}"/>
              </a:ext>
            </a:extLst>
          </p:cNvPr>
          <p:cNvSpPr>
            <a:spLocks noGrp="1"/>
          </p:cNvSpPr>
          <p:nvPr>
            <p:ph sz="half" idx="2"/>
          </p:nvPr>
        </p:nvSpPr>
        <p:spPr>
          <a:xfrm>
            <a:off x="3776104" y="1089678"/>
            <a:ext cx="4970088" cy="2955925"/>
          </a:xfrm>
        </p:spPr>
        <p:txBody>
          <a:bodyPr vert="horz" lIns="0" tIns="0" rIns="0" bIns="0" rtlCol="0" anchor="t">
            <a:noAutofit/>
          </a:bodyPr>
          <a:lstStyle/>
          <a:p>
            <a:r>
              <a:rPr lang="en-US">
                <a:cs typeface="Arial"/>
              </a:rPr>
              <a:t>Career's Consultant Appointments</a:t>
            </a:r>
          </a:p>
          <a:p>
            <a:r>
              <a:rPr lang="en-US">
                <a:cs typeface="Arial"/>
              </a:rPr>
              <a:t>CV Checking, Interview Practice</a:t>
            </a:r>
          </a:p>
          <a:p>
            <a:r>
              <a:rPr lang="en-US">
                <a:cs typeface="Arial"/>
              </a:rPr>
              <a:t>Internships and other paid opportunities</a:t>
            </a:r>
          </a:p>
          <a:p>
            <a:r>
              <a:rPr lang="en-US">
                <a:cs typeface="Arial"/>
              </a:rPr>
              <a:t>Events / Talks / Networking Opportunities</a:t>
            </a:r>
          </a:p>
          <a:p>
            <a:r>
              <a:rPr lang="en-US">
                <a:cs typeface="Arial"/>
              </a:rPr>
              <a:t>Summer Schools</a:t>
            </a:r>
          </a:p>
          <a:p>
            <a:r>
              <a:rPr lang="en-US">
                <a:cs typeface="Arial"/>
              </a:rPr>
              <a:t>Study Abroad Year</a:t>
            </a:r>
          </a:p>
          <a:p>
            <a:r>
              <a:rPr lang="en-US">
                <a:cs typeface="Arial"/>
              </a:rPr>
              <a:t>Mentoring</a:t>
            </a:r>
          </a:p>
          <a:p>
            <a:endParaRPr lang="en-US">
              <a:cs typeface="Arial"/>
            </a:endParaRPr>
          </a:p>
        </p:txBody>
      </p:sp>
      <p:pic>
        <p:nvPicPr>
          <p:cNvPr id="2" name="Picture 1" descr="Careers Service Blog – Employability tips, student stories and more from  University of Leeds">
            <a:extLst>
              <a:ext uri="{FF2B5EF4-FFF2-40B4-BE49-F238E27FC236}">
                <a16:creationId xmlns:a16="http://schemas.microsoft.com/office/drawing/2014/main" id="{5CCDC27F-222A-5B6B-0DBA-70341691A7E6}"/>
              </a:ext>
            </a:extLst>
          </p:cNvPr>
          <p:cNvPicPr>
            <a:picLocks noChangeAspect="1"/>
          </p:cNvPicPr>
          <p:nvPr/>
        </p:nvPicPr>
        <p:blipFill>
          <a:blip r:embed="rId4"/>
          <a:stretch>
            <a:fillRect/>
          </a:stretch>
        </p:blipFill>
        <p:spPr>
          <a:xfrm>
            <a:off x="6118412" y="2860863"/>
            <a:ext cx="3025588" cy="2285999"/>
          </a:xfrm>
          <a:prstGeom prst="rect">
            <a:avLst/>
          </a:prstGeom>
        </p:spPr>
      </p:pic>
      <p:pic>
        <p:nvPicPr>
          <p:cNvPr id="5" name="Picture 4" descr="CVs and Covering Letters: All the Help You Need – Careers Service Blog">
            <a:extLst>
              <a:ext uri="{FF2B5EF4-FFF2-40B4-BE49-F238E27FC236}">
                <a16:creationId xmlns:a16="http://schemas.microsoft.com/office/drawing/2014/main" id="{290018E3-2F6C-19AB-E848-5E83796FFCA4}"/>
              </a:ext>
            </a:extLst>
          </p:cNvPr>
          <p:cNvPicPr>
            <a:picLocks noChangeAspect="1"/>
          </p:cNvPicPr>
          <p:nvPr/>
        </p:nvPicPr>
        <p:blipFill>
          <a:blip r:embed="rId5"/>
          <a:stretch>
            <a:fillRect/>
          </a:stretch>
        </p:blipFill>
        <p:spPr>
          <a:xfrm>
            <a:off x="4161865" y="3303419"/>
            <a:ext cx="1956546" cy="1837913"/>
          </a:xfrm>
          <a:prstGeom prst="rect">
            <a:avLst/>
          </a:prstGeom>
        </p:spPr>
      </p:pic>
    </p:spTree>
    <p:extLst>
      <p:ext uri="{BB962C8B-B14F-4D97-AF65-F5344CB8AC3E}">
        <p14:creationId xmlns:p14="http://schemas.microsoft.com/office/powerpoint/2010/main" val="1563848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7D22669-6D05-B8A3-1F87-12F127AD8123}"/>
              </a:ext>
            </a:extLst>
          </p:cNvPr>
          <p:cNvSpPr>
            <a:spLocks noGrp="1"/>
          </p:cNvSpPr>
          <p:nvPr>
            <p:ph type="title"/>
          </p:nvPr>
        </p:nvSpPr>
        <p:spPr>
          <a:xfrm>
            <a:off x="301625" y="224146"/>
            <a:ext cx="6614080" cy="594000"/>
          </a:xfrm>
        </p:spPr>
        <p:txBody>
          <a:bodyPr anchor="b">
            <a:normAutofit/>
          </a:bodyPr>
          <a:lstStyle/>
          <a:p>
            <a:r>
              <a:rPr lang="en-US" sz="2400" b="1" err="1"/>
              <a:t>MyCareer</a:t>
            </a:r>
          </a:p>
        </p:txBody>
      </p:sp>
      <p:pic>
        <p:nvPicPr>
          <p:cNvPr id="4" name="Picture 3" descr="A picture containing text, pool ball, sport, pool table&#10;&#10;Description automatically generated">
            <a:extLst>
              <a:ext uri="{FF2B5EF4-FFF2-40B4-BE49-F238E27FC236}">
                <a16:creationId xmlns:a16="http://schemas.microsoft.com/office/drawing/2014/main" id="{0204183A-48C3-3AEB-1898-E1881551FF65}"/>
              </a:ext>
            </a:extLst>
          </p:cNvPr>
          <p:cNvPicPr>
            <a:picLocks noChangeAspect="1"/>
          </p:cNvPicPr>
          <p:nvPr/>
        </p:nvPicPr>
        <p:blipFill>
          <a:blip r:embed="rId3"/>
          <a:stretch>
            <a:fillRect/>
          </a:stretch>
        </p:blipFill>
        <p:spPr>
          <a:xfrm>
            <a:off x="437943" y="1089678"/>
            <a:ext cx="3135071" cy="2955925"/>
          </a:xfrm>
          <a:prstGeom prst="rect">
            <a:avLst/>
          </a:prstGeom>
          <a:noFill/>
        </p:spPr>
      </p:pic>
      <p:sp>
        <p:nvSpPr>
          <p:cNvPr id="10" name="Content Placeholder 9">
            <a:extLst>
              <a:ext uri="{FF2B5EF4-FFF2-40B4-BE49-F238E27FC236}">
                <a16:creationId xmlns:a16="http://schemas.microsoft.com/office/drawing/2014/main" id="{D758994F-8625-3398-76C7-AD6FCE8CB882}"/>
              </a:ext>
            </a:extLst>
          </p:cNvPr>
          <p:cNvSpPr>
            <a:spLocks noGrp="1"/>
          </p:cNvSpPr>
          <p:nvPr>
            <p:ph sz="half" idx="2"/>
          </p:nvPr>
        </p:nvSpPr>
        <p:spPr>
          <a:xfrm>
            <a:off x="3797463" y="1474220"/>
            <a:ext cx="4938712" cy="565528"/>
          </a:xfrm>
        </p:spPr>
        <p:txBody>
          <a:bodyPr vert="horz" lIns="0" tIns="0" rIns="0" bIns="0" rtlCol="0" anchor="t">
            <a:noAutofit/>
          </a:bodyPr>
          <a:lstStyle/>
          <a:p>
            <a:pPr marL="0" indent="0">
              <a:buNone/>
            </a:pPr>
            <a:r>
              <a:rPr lang="en-GB" sz="2400">
                <a:cs typeface="Arial"/>
              </a:rPr>
              <a:t>WWW.MYCAREER.LEEDS.AC.UK</a:t>
            </a:r>
          </a:p>
        </p:txBody>
      </p:sp>
      <p:pic>
        <p:nvPicPr>
          <p:cNvPr id="2" name="Picture 1" descr="A screenshot of a sign up page&#10;&#10;Description automatically generated">
            <a:extLst>
              <a:ext uri="{FF2B5EF4-FFF2-40B4-BE49-F238E27FC236}">
                <a16:creationId xmlns:a16="http://schemas.microsoft.com/office/drawing/2014/main" id="{3C9794E9-083C-2C91-94AD-FA86D66CCC2B}"/>
              </a:ext>
            </a:extLst>
          </p:cNvPr>
          <p:cNvPicPr>
            <a:picLocks noChangeAspect="1"/>
          </p:cNvPicPr>
          <p:nvPr/>
        </p:nvPicPr>
        <p:blipFill>
          <a:blip r:embed="rId4"/>
          <a:stretch>
            <a:fillRect/>
          </a:stretch>
        </p:blipFill>
        <p:spPr>
          <a:xfrm>
            <a:off x="4149306" y="1973832"/>
            <a:ext cx="4231256" cy="2069260"/>
          </a:xfrm>
          <a:prstGeom prst="rect">
            <a:avLst/>
          </a:prstGeom>
        </p:spPr>
      </p:pic>
    </p:spTree>
    <p:extLst>
      <p:ext uri="{BB962C8B-B14F-4D97-AF65-F5344CB8AC3E}">
        <p14:creationId xmlns:p14="http://schemas.microsoft.com/office/powerpoint/2010/main" val="356066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Content Placeholder 3">
            <a:extLst>
              <a:ext uri="{FF2B5EF4-FFF2-40B4-BE49-F238E27FC236}">
                <a16:creationId xmlns:a16="http://schemas.microsoft.com/office/drawing/2014/main" id="{5BAE1E06-1F9F-C0CE-CE94-98D725ECE50C}"/>
              </a:ext>
            </a:extLst>
          </p:cNvPr>
          <p:cNvSpPr>
            <a:spLocks noGrp="1"/>
          </p:cNvSpPr>
          <p:nvPr>
            <p:ph sz="half" idx="2"/>
          </p:nvPr>
        </p:nvSpPr>
        <p:spPr>
          <a:xfrm>
            <a:off x="2766252" y="1189357"/>
            <a:ext cx="6078071" cy="2764785"/>
          </a:xfrm>
        </p:spPr>
        <p:txBody>
          <a:bodyPr/>
          <a:lstStyle/>
          <a:p>
            <a:pPr>
              <a:buSzPct val="200000"/>
              <a:buFont typeface="Wingdings" pitchFamily="2" charset="2"/>
              <a:buChar char="§"/>
            </a:pPr>
            <a:r>
              <a:rPr lang="en-US" b="0"/>
              <a:t> Launch - </a:t>
            </a:r>
            <a:r>
              <a:rPr lang="en-US"/>
              <a:t>29th September 2023</a:t>
            </a:r>
            <a:endParaRPr lang="en-US" b="0"/>
          </a:p>
          <a:p>
            <a:pPr>
              <a:buSzPct val="200000"/>
              <a:buFont typeface="Wingdings" pitchFamily="2" charset="2"/>
              <a:buChar char="§"/>
            </a:pPr>
            <a:r>
              <a:rPr lang="en-US" b="0"/>
              <a:t> Submit individual request to be added to a team by </a:t>
            </a:r>
            <a:r>
              <a:rPr lang="en-US"/>
              <a:t>12noon</a:t>
            </a:r>
            <a:r>
              <a:rPr lang="en-US" b="0"/>
              <a:t> </a:t>
            </a:r>
            <a:r>
              <a:rPr lang="en-US"/>
              <a:t>Friday 6th October </a:t>
            </a:r>
            <a:endParaRPr lang="en-US" b="0"/>
          </a:p>
          <a:p>
            <a:pPr>
              <a:buSzPct val="200000"/>
              <a:buFont typeface="Wingdings" pitchFamily="2" charset="2"/>
              <a:buChar char="§"/>
            </a:pPr>
            <a:r>
              <a:rPr lang="en-US" b="0"/>
              <a:t> Submit a Team Entry by </a:t>
            </a:r>
            <a:r>
              <a:rPr lang="en-US"/>
              <a:t>12 noon Friday 6th  October </a:t>
            </a:r>
            <a:endParaRPr lang="en-US" b="0"/>
          </a:p>
          <a:p>
            <a:pPr>
              <a:buSzPct val="200000"/>
              <a:buFont typeface="Wingdings" pitchFamily="2" charset="2"/>
              <a:buChar char="§"/>
            </a:pPr>
            <a:r>
              <a:rPr lang="en-US" b="0"/>
              <a:t> Competition submissions to be received by </a:t>
            </a:r>
            <a:r>
              <a:rPr lang="en-US"/>
              <a:t>12 noon Sunday 19th November</a:t>
            </a:r>
            <a:endParaRPr lang="en-US" b="0"/>
          </a:p>
          <a:p>
            <a:pPr>
              <a:buSzPct val="200000"/>
              <a:buFont typeface="Wingdings" pitchFamily="2" charset="2"/>
              <a:buChar char="§"/>
            </a:pPr>
            <a:r>
              <a:rPr lang="en-US" b="0"/>
              <a:t> Judging - between 20</a:t>
            </a:r>
            <a:r>
              <a:rPr lang="en-US"/>
              <a:t>th November and  30th November</a:t>
            </a:r>
            <a:endParaRPr lang="en-US" b="0"/>
          </a:p>
          <a:p>
            <a:pPr>
              <a:buSzPct val="200000"/>
              <a:buFont typeface="Wingdings" pitchFamily="2" charset="2"/>
              <a:buChar char="§"/>
            </a:pPr>
            <a:r>
              <a:rPr lang="en-US" b="0"/>
              <a:t> Winner announced - </a:t>
            </a:r>
            <a:r>
              <a:rPr lang="en-US"/>
              <a:t>After 1</a:t>
            </a:r>
            <a:r>
              <a:rPr lang="en-US" baseline="30000"/>
              <a:t>st</a:t>
            </a:r>
            <a:r>
              <a:rPr lang="en-US"/>
              <a:t> December</a:t>
            </a:r>
          </a:p>
        </p:txBody>
      </p:sp>
      <p:pic>
        <p:nvPicPr>
          <p:cNvPr id="2" name="Picture 2" descr="A poster for a competition&#10;&#10;Description automatically generated">
            <a:extLst>
              <a:ext uri="{FF2B5EF4-FFF2-40B4-BE49-F238E27FC236}">
                <a16:creationId xmlns:a16="http://schemas.microsoft.com/office/drawing/2014/main" id="{52D7F63A-5508-FC96-9DB7-0D6CE36D76B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299677" y="1056554"/>
            <a:ext cx="2283632" cy="3030392"/>
          </a:xfrm>
          <a:prstGeom prst="rect">
            <a:avLst/>
          </a:prstGeom>
          <a:solidFill>
            <a:srgbClr val="FFFFFF"/>
          </a:solidFill>
        </p:spPr>
      </p:pic>
    </p:spTree>
    <p:extLst>
      <p:ext uri="{BB962C8B-B14F-4D97-AF65-F5344CB8AC3E}">
        <p14:creationId xmlns:p14="http://schemas.microsoft.com/office/powerpoint/2010/main" val="275742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641" y="1002089"/>
            <a:ext cx="8610042" cy="3139321"/>
          </a:xfrm>
          <a:prstGeom prst="rect">
            <a:avLst/>
          </a:prstGeom>
        </p:spPr>
        <p:txBody>
          <a:bodyPr wrap="square">
            <a:spAutoFit/>
          </a:bodyPr>
          <a:lstStyle/>
          <a:p>
            <a:pPr marL="285750" indent="-285750">
              <a:buSzPct val="200000"/>
              <a:buFont typeface="Wingdings" panose="05000000000000000000" pitchFamily="2" charset="2"/>
              <a:buChar char="§"/>
            </a:pPr>
            <a:r>
              <a:rPr lang="en-US"/>
              <a:t>Team &amp; Me is a team-based competition - first time running </a:t>
            </a:r>
            <a:r>
              <a:rPr lang="en-US">
                <a:sym typeface="Wingdings" pitchFamily="2" charset="2"/>
              </a:rPr>
              <a:t></a:t>
            </a:r>
            <a:r>
              <a:rPr lang="en-US"/>
              <a:t>. </a:t>
            </a:r>
          </a:p>
          <a:p>
            <a:pPr marL="285750" indent="-285750">
              <a:buSzPct val="200000"/>
              <a:buFont typeface="Wingdings" panose="05000000000000000000" pitchFamily="2" charset="2"/>
              <a:buChar char="§"/>
            </a:pPr>
            <a:endParaRPr lang="en-US"/>
          </a:p>
          <a:p>
            <a:pPr marL="285750" indent="-285750">
              <a:buSzPct val="200000"/>
              <a:buFont typeface="Wingdings" panose="05000000000000000000" pitchFamily="2" charset="2"/>
              <a:buChar char="§"/>
            </a:pPr>
            <a:r>
              <a:rPr lang="en-US"/>
              <a:t>It is open to all 1st Year Undergraduates and Postgraduates. </a:t>
            </a:r>
          </a:p>
          <a:p>
            <a:pPr marL="285750" indent="-285750">
              <a:buSzPct val="200000"/>
              <a:buFont typeface="Wingdings" panose="05000000000000000000" pitchFamily="2" charset="2"/>
              <a:buChar char="§"/>
            </a:pPr>
            <a:endParaRPr lang="en-US"/>
          </a:p>
          <a:p>
            <a:pPr marL="285750" indent="-285750">
              <a:buSzPct val="200000"/>
              <a:buFont typeface="Wingdings" panose="05000000000000000000" pitchFamily="2" charset="2"/>
              <a:buChar char="§"/>
            </a:pPr>
            <a:r>
              <a:rPr lang="en-US"/>
              <a:t>Team &amp; Me aims to: </a:t>
            </a:r>
          </a:p>
          <a:p>
            <a:pPr marL="285750" indent="-285750">
              <a:buFont typeface="Wingdings" panose="05000000000000000000" pitchFamily="2" charset="2"/>
              <a:buChar char="Ø"/>
            </a:pPr>
            <a:r>
              <a:rPr lang="en-US"/>
              <a:t>enhance students’ cultural awareness and cultural intelligence development.</a:t>
            </a:r>
          </a:p>
          <a:p>
            <a:pPr marL="285750" indent="-285750">
              <a:buFont typeface="Wingdings" panose="05000000000000000000" pitchFamily="2" charset="2"/>
              <a:buChar char="Ø"/>
            </a:pPr>
            <a:r>
              <a:rPr lang="en-US"/>
              <a:t>identify future initiatives to improve student life at Leeds.</a:t>
            </a:r>
          </a:p>
          <a:p>
            <a:pPr marL="285750" indent="-285750">
              <a:buFont typeface="Wingdings" panose="05000000000000000000" pitchFamily="2" charset="2"/>
              <a:buChar char="Ø"/>
            </a:pPr>
            <a:r>
              <a:rPr lang="en-US"/>
              <a:t>facilitate community and a sense of belonging among diverse student cohorts.</a:t>
            </a:r>
          </a:p>
          <a:p>
            <a:pPr marL="285750" indent="-285750">
              <a:buFont typeface="Wingdings" panose="05000000000000000000" pitchFamily="2" charset="2"/>
              <a:buChar char="Ø"/>
            </a:pPr>
            <a:r>
              <a:rPr lang="en-US"/>
              <a:t>provide unique opportunities for participating teams to enhance their networks and employability opportunities.</a:t>
            </a:r>
          </a:p>
          <a:p>
            <a:endParaRPr lang="en-US"/>
          </a:p>
        </p:txBody>
      </p:sp>
      <p:sp>
        <p:nvSpPr>
          <p:cNvPr id="9" name="Subtitle 2"/>
          <p:cNvSpPr txBox="1">
            <a:spLocks/>
          </p:cNvSpPr>
          <p:nvPr/>
        </p:nvSpPr>
        <p:spPr>
          <a:xfrm>
            <a:off x="555172" y="229617"/>
            <a:ext cx="3878515" cy="563250"/>
          </a:xfrm>
          <a:prstGeom prst="rect">
            <a:avLst/>
          </a:prstGeom>
        </p:spPr>
        <p:txBody>
          <a:bodyPr vert="horz" lIns="0" tIns="0" rIns="0" bIns="0" rtlCol="0" anchor="t">
            <a:noAutofit/>
          </a:bodyPr>
          <a:lstStyle>
            <a:lvl1pPr marL="180975" indent="-180975" algn="l" defTabSz="685800" rtl="0" eaLnBrk="1" latinLnBrk="0" hangingPunct="1">
              <a:lnSpc>
                <a:spcPct val="100000"/>
              </a:lnSpc>
              <a:spcBef>
                <a:spcPts val="0"/>
              </a:spcBef>
              <a:spcAft>
                <a:spcPts val="225"/>
              </a:spcAft>
              <a:buFont typeface="Arial" panose="020B0604020202020204" pitchFamily="34" charset="0"/>
              <a:buChar char="•"/>
              <a:defRPr sz="1800" b="1" kern="1200">
                <a:solidFill>
                  <a:schemeClr val="tx1"/>
                </a:solidFill>
                <a:latin typeface="+mn-lt"/>
                <a:ea typeface="+mn-ea"/>
                <a:cs typeface="+mn-cs"/>
              </a:defRPr>
            </a:lvl1pPr>
            <a:lvl2pPr marL="361950" indent="-180975"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3pPr>
            <a:lvl4pPr marL="712788" indent="-169863"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4pPr>
            <a:lvl5pPr marL="893763" indent="-180975" algn="l" defTabSz="685800" rtl="0" eaLnBrk="1" latinLnBrk="0" hangingPunct="1">
              <a:lnSpc>
                <a:spcPct val="100000"/>
              </a:lnSpc>
              <a:spcBef>
                <a:spcPts val="0"/>
              </a:spcBef>
              <a:spcAft>
                <a:spcPts val="225"/>
              </a:spcAft>
              <a:buFont typeface="Arial" panose="020B0604020202020204" pitchFamily="34" charset="0"/>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a:t>What is Team &amp; Me? </a:t>
            </a:r>
            <a:endParaRPr lang="en-GB" sz="2800">
              <a:cs typeface="Arial"/>
            </a:endParaRPr>
          </a:p>
          <a:p>
            <a:pPr marL="0" indent="0">
              <a:buNone/>
            </a:pPr>
            <a:endParaRPr lang="en-GB" sz="2800"/>
          </a:p>
          <a:p>
            <a:pPr marL="0" indent="0">
              <a:buNone/>
            </a:pPr>
            <a:endParaRPr lang="en-GB" sz="2800">
              <a:solidFill>
                <a:srgbClr val="FF0000"/>
              </a:solidFill>
            </a:endParaRPr>
          </a:p>
          <a:p>
            <a:pPr marL="0" indent="0">
              <a:buNone/>
            </a:pPr>
            <a:endParaRPr lang="en-GB" sz="2800">
              <a:solidFill>
                <a:srgbClr val="FF0000"/>
              </a:solidFill>
            </a:endParaRPr>
          </a:p>
        </p:txBody>
      </p:sp>
      <p:pic>
        <p:nvPicPr>
          <p:cNvPr id="7" name="Picture 6">
            <a:extLst>
              <a:ext uri="{FF2B5EF4-FFF2-40B4-BE49-F238E27FC236}">
                <a16:creationId xmlns:a16="http://schemas.microsoft.com/office/drawing/2014/main" id="{9C86E7CF-AD07-B093-86A6-AD8BA0040BAA}"/>
              </a:ext>
            </a:extLst>
          </p:cNvPr>
          <p:cNvPicPr>
            <a:picLocks noChangeAspect="1"/>
          </p:cNvPicPr>
          <p:nvPr/>
        </p:nvPicPr>
        <p:blipFill rotWithShape="1">
          <a:blip r:embed="rId3"/>
          <a:srcRect l="38571" t="44370" r="41009" b="36806"/>
          <a:stretch/>
        </p:blipFill>
        <p:spPr>
          <a:xfrm>
            <a:off x="5870602" y="3603811"/>
            <a:ext cx="3081081" cy="1404581"/>
          </a:xfrm>
          <a:prstGeom prst="rect">
            <a:avLst/>
          </a:prstGeom>
        </p:spPr>
      </p:pic>
    </p:spTree>
    <p:extLst>
      <p:ext uri="{BB962C8B-B14F-4D97-AF65-F5344CB8AC3E}">
        <p14:creationId xmlns:p14="http://schemas.microsoft.com/office/powerpoint/2010/main" val="22765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100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1000"/>
                                  </p:stCondLst>
                                  <p:childTnLst>
                                    <p:set>
                                      <p:cBhvr>
                                        <p:cTn id="27"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7975" y="1119554"/>
            <a:ext cx="6822807" cy="2862322"/>
          </a:xfrm>
          <a:prstGeom prst="rect">
            <a:avLst/>
          </a:prstGeom>
        </p:spPr>
        <p:txBody>
          <a:bodyPr wrap="square">
            <a:spAutoFit/>
          </a:bodyPr>
          <a:lstStyle/>
          <a:p>
            <a:pPr marL="285750" indent="-285750">
              <a:buSzPct val="200000"/>
              <a:buFont typeface="Wingdings" pitchFamily="2" charset="2"/>
              <a:buChar char="§"/>
            </a:pPr>
            <a:r>
              <a:rPr lang="en-US"/>
              <a:t>Students can enter the competition in a voluntarily formed team of 4-6 persons. </a:t>
            </a:r>
          </a:p>
          <a:p>
            <a:pPr marL="285750" indent="-285750">
              <a:buSzPct val="200000"/>
              <a:buFont typeface="Wingdings" pitchFamily="2" charset="2"/>
              <a:buChar char="§"/>
            </a:pPr>
            <a:r>
              <a:rPr lang="en-US" b="1" i="1"/>
              <a:t>Each team should strive to include members from a variety of national and geographical background. </a:t>
            </a:r>
          </a:p>
          <a:p>
            <a:pPr marL="285750" indent="-285750">
              <a:buSzPct val="200000"/>
              <a:buFont typeface="Wingdings" pitchFamily="2" charset="2"/>
              <a:buChar char="§"/>
            </a:pPr>
            <a:r>
              <a:rPr lang="en-US"/>
              <a:t>If you would like us to help you create a team, scan the QR code on the right and fill in this form. We will match you with other students who also want to join the competition.</a:t>
            </a:r>
            <a:endParaRPr lang="en-US" u="sng"/>
          </a:p>
          <a:p>
            <a:pPr marL="285750" indent="-285750">
              <a:buSzPct val="200000"/>
              <a:buFont typeface="Wingdings" pitchFamily="2" charset="2"/>
              <a:buChar char="§"/>
            </a:pPr>
            <a:endParaRPr lang="en-US" u="sng"/>
          </a:p>
          <a:p>
            <a:pPr>
              <a:buSzPct val="200000"/>
            </a:pPr>
            <a:r>
              <a:rPr lang="en-US" b="1">
                <a:solidFill>
                  <a:schemeClr val="accent3">
                    <a:lumMod val="75000"/>
                  </a:schemeClr>
                </a:solidFill>
              </a:rPr>
              <a:t>Please only use your Leeds University Student Email Address - Personal email addressed cannot be used.</a:t>
            </a:r>
            <a:endParaRPr lang="en-US">
              <a:solidFill>
                <a:schemeClr val="accent3">
                  <a:lumMod val="75000"/>
                </a:schemeClr>
              </a:solidFill>
            </a:endParaRPr>
          </a:p>
        </p:txBody>
      </p:sp>
      <p:pic>
        <p:nvPicPr>
          <p:cNvPr id="2050" name="Picture 2" descr="6 Tips to Implement Emoji Marketing in Your Digital Strategy | Rocks Dig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7040" y="2996774"/>
            <a:ext cx="1614338" cy="107427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Free extraordinary experiences online for people accessing social care"/>
          <p:cNvSpPr>
            <a:spLocks noChangeAspect="1" noChangeArrowheads="1"/>
          </p:cNvSpPr>
          <p:nvPr/>
        </p:nvSpPr>
        <p:spPr bwMode="auto">
          <a:xfrm>
            <a:off x="17187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Free extraordinary experiences online for people accessing social ca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What to do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7040" y="1311952"/>
            <a:ext cx="1515762" cy="151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ubtitle 2"/>
          <p:cNvSpPr txBox="1">
            <a:spLocks/>
          </p:cNvSpPr>
          <p:nvPr/>
        </p:nvSpPr>
        <p:spPr>
          <a:xfrm>
            <a:off x="460375" y="312737"/>
            <a:ext cx="3851649" cy="400817"/>
          </a:xfrm>
          <a:prstGeom prst="rect">
            <a:avLst/>
          </a:prstGeom>
        </p:spPr>
        <p:txBody>
          <a:bodyPr vert="horz" lIns="0" tIns="0" rIns="0" bIns="0" rtlCol="0" anchor="t">
            <a:noAutofit/>
          </a:bodyPr>
          <a:lstStyle>
            <a:lvl1pPr marL="180975" indent="-180975" algn="l" defTabSz="685800" rtl="0" eaLnBrk="1" latinLnBrk="0" hangingPunct="1">
              <a:lnSpc>
                <a:spcPct val="100000"/>
              </a:lnSpc>
              <a:spcBef>
                <a:spcPts val="0"/>
              </a:spcBef>
              <a:spcAft>
                <a:spcPts val="225"/>
              </a:spcAft>
              <a:buFont typeface="Arial" panose="020B0604020202020204" pitchFamily="34" charset="0"/>
              <a:buChar char="•"/>
              <a:defRPr sz="1800" b="1" kern="1200">
                <a:solidFill>
                  <a:schemeClr val="tx1"/>
                </a:solidFill>
                <a:latin typeface="+mn-lt"/>
                <a:ea typeface="+mn-ea"/>
                <a:cs typeface="+mn-cs"/>
              </a:defRPr>
            </a:lvl1pPr>
            <a:lvl2pPr marL="361950" indent="-180975"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3pPr>
            <a:lvl4pPr marL="712788" indent="-169863" algn="l" defTabSz="685800" rtl="0" eaLnBrk="1" latinLnBrk="0" hangingPunct="1">
              <a:lnSpc>
                <a:spcPct val="100000"/>
              </a:lnSpc>
              <a:spcBef>
                <a:spcPts val="0"/>
              </a:spcBef>
              <a:spcAft>
                <a:spcPts val="225"/>
              </a:spcAft>
              <a:buFont typeface="Arial" panose="020B0604020202020204" pitchFamily="34" charset="0"/>
              <a:buChar char="‒"/>
              <a:defRPr sz="1800" kern="1200">
                <a:solidFill>
                  <a:schemeClr val="tx1"/>
                </a:solidFill>
                <a:latin typeface="+mn-lt"/>
                <a:ea typeface="+mn-ea"/>
                <a:cs typeface="+mn-cs"/>
              </a:defRPr>
            </a:lvl4pPr>
            <a:lvl5pPr marL="893763" indent="-180975" algn="l" defTabSz="685800" rtl="0" eaLnBrk="1" latinLnBrk="0" hangingPunct="1">
              <a:lnSpc>
                <a:spcPct val="100000"/>
              </a:lnSpc>
              <a:spcBef>
                <a:spcPts val="0"/>
              </a:spcBef>
              <a:spcAft>
                <a:spcPts val="225"/>
              </a:spcAft>
              <a:buFont typeface="Arial" panose="020B0604020202020204" pitchFamily="34" charset="0"/>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a:t>How to form your team?</a:t>
            </a:r>
          </a:p>
          <a:p>
            <a:pPr marL="0" indent="0">
              <a:buNone/>
            </a:pPr>
            <a:endParaRPr lang="en-GB" sz="2400">
              <a:cs typeface="Arial"/>
            </a:endParaRPr>
          </a:p>
          <a:p>
            <a:pPr marL="0" indent="0">
              <a:buNone/>
            </a:pPr>
            <a:endParaRPr lang="en-GB" sz="2400"/>
          </a:p>
          <a:p>
            <a:pPr marL="0" indent="0">
              <a:buNone/>
            </a:pPr>
            <a:endParaRPr lang="en-GB" sz="2400"/>
          </a:p>
          <a:p>
            <a:pPr marL="0" indent="0">
              <a:buNone/>
            </a:pPr>
            <a:endParaRPr lang="en-GB" sz="2400">
              <a:solidFill>
                <a:srgbClr val="FF0000"/>
              </a:solidFill>
            </a:endParaRPr>
          </a:p>
        </p:txBody>
      </p:sp>
      <p:sp>
        <p:nvSpPr>
          <p:cNvPr id="2" name="Speech Bubble: Rectangle with Corners Rounded 1">
            <a:extLst>
              <a:ext uri="{FF2B5EF4-FFF2-40B4-BE49-F238E27FC236}">
                <a16:creationId xmlns:a16="http://schemas.microsoft.com/office/drawing/2014/main" id="{6754B513-CC1F-C7F1-8CF4-E1060D1950D9}"/>
              </a:ext>
            </a:extLst>
          </p:cNvPr>
          <p:cNvSpPr/>
          <p:nvPr/>
        </p:nvSpPr>
        <p:spPr>
          <a:xfrm>
            <a:off x="476904" y="1051817"/>
            <a:ext cx="6187406" cy="2532323"/>
          </a:xfrm>
          <a:prstGeom prst="wedgeRoundRectCallout">
            <a:avLst>
              <a:gd name="adj1" fmla="val -10496"/>
              <a:gd name="adj2" fmla="val 82933"/>
              <a:gd name="adj3" fmla="val 16667"/>
            </a:avLst>
          </a:prstGeom>
          <a:solidFill>
            <a:schemeClr val="accent2">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1"/>
                </a:solidFill>
              </a:rPr>
              <a:t>If you’ve already formed a team, please email </a:t>
            </a:r>
            <a:r>
              <a:rPr lang="en-US" sz="2000" b="1" u="sng">
                <a:solidFill>
                  <a:schemeClr val="tx1"/>
                </a:solidFill>
                <a:hlinkClick r:id="rId5">
                  <a:extLst>
                    <a:ext uri="{A12FA001-AC4F-418D-AE19-62706E023703}">
                      <ahyp:hlinkClr xmlns="" xmlns:ahyp="http://schemas.microsoft.com/office/drawing/2018/hyperlinkcolor" val="tx"/>
                    </a:ext>
                  </a:extLst>
                </a:hlinkClick>
              </a:rPr>
              <a:t>LubsOpportunity@leeds.ac.uk</a:t>
            </a:r>
            <a:r>
              <a:rPr lang="en-US" sz="2000" b="1">
                <a:solidFill>
                  <a:schemeClr val="tx1"/>
                </a:solidFill>
              </a:rPr>
              <a:t> the following: </a:t>
            </a:r>
          </a:p>
          <a:p>
            <a:pPr marL="342900" indent="-342900">
              <a:buFont typeface="+mj-lt"/>
              <a:buAutoNum type="arabicParenR"/>
            </a:pPr>
            <a:endParaRPr lang="en-US" sz="2000" b="1" u="sng">
              <a:solidFill>
                <a:schemeClr val="tx1"/>
              </a:solidFill>
            </a:endParaRPr>
          </a:p>
          <a:p>
            <a:pPr marL="342900" indent="-342900">
              <a:buFont typeface="+mj-lt"/>
              <a:buAutoNum type="arabicParenR"/>
            </a:pPr>
            <a:r>
              <a:rPr lang="en-US" sz="2000" b="1">
                <a:solidFill>
                  <a:schemeClr val="tx1"/>
                </a:solidFill>
              </a:rPr>
              <a:t>Team Name</a:t>
            </a:r>
          </a:p>
          <a:p>
            <a:pPr marL="342900" indent="-342900">
              <a:buFont typeface="+mj-lt"/>
              <a:buAutoNum type="arabicParenR"/>
            </a:pPr>
            <a:r>
              <a:rPr lang="en-US" sz="2000" b="1">
                <a:solidFill>
                  <a:schemeClr val="tx1"/>
                </a:solidFill>
              </a:rPr>
              <a:t>Main contact for the team</a:t>
            </a:r>
          </a:p>
          <a:p>
            <a:pPr marL="342900" indent="-342900">
              <a:buFont typeface="+mj-lt"/>
              <a:buAutoNum type="arabicParenR"/>
            </a:pPr>
            <a:r>
              <a:rPr lang="en-US" sz="2000" b="1">
                <a:solidFill>
                  <a:schemeClr val="tx1"/>
                </a:solidFill>
              </a:rPr>
              <a:t>Details of the other team members</a:t>
            </a:r>
          </a:p>
        </p:txBody>
      </p:sp>
    </p:spTree>
    <p:extLst>
      <p:ext uri="{BB962C8B-B14F-4D97-AF65-F5344CB8AC3E}">
        <p14:creationId xmlns:p14="http://schemas.microsoft.com/office/powerpoint/2010/main" val="90225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 presetClass="entr" presetSubtype="0" fill="hold" nodeType="afterEffect">
                                  <p:stCondLst>
                                    <p:cond delay="50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5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theme/theme1.xml><?xml version="1.0" encoding="utf-8"?>
<a:theme xmlns:a="http://schemas.openxmlformats.org/drawingml/2006/main" name="LUBS Masters Theme">
  <a:themeElements>
    <a:clrScheme name="LUBS Smaller Colours">
      <a:dk1>
        <a:srgbClr val="000000"/>
      </a:dk1>
      <a:lt1>
        <a:srgbClr val="FFFFFF"/>
      </a:lt1>
      <a:dk2>
        <a:srgbClr val="005C88"/>
      </a:dk2>
      <a:lt2>
        <a:srgbClr val="FFFFFF"/>
      </a:lt2>
      <a:accent1>
        <a:srgbClr val="F39100"/>
      </a:accent1>
      <a:accent2>
        <a:srgbClr val="7AB51D"/>
      </a:accent2>
      <a:accent3>
        <a:srgbClr val="E41270"/>
      </a:accent3>
      <a:accent4>
        <a:srgbClr val="8E0E46"/>
      </a:accent4>
      <a:accent5>
        <a:srgbClr val="93117E"/>
      </a:accent5>
      <a:accent6>
        <a:srgbClr val="0095D8"/>
      </a:accent6>
      <a:hlink>
        <a:srgbClr val="005C88"/>
      </a:hlink>
      <a:folHlink>
        <a:srgbClr val="0095D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UBS Masters Theme" id="{0AA12330-A48B-47FD-A201-DA905D449A38}" vid="{691D8A92-9494-4EEE-AE3C-632BB9FD31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224A9C13641F42B7F997809F92AE20" ma:contentTypeVersion="4" ma:contentTypeDescription="Create a new document." ma:contentTypeScope="" ma:versionID="c32db7ef9c79694a6c21ec91b2dab8da">
  <xsd:schema xmlns:xsd="http://www.w3.org/2001/XMLSchema" xmlns:xs="http://www.w3.org/2001/XMLSchema" xmlns:p="http://schemas.microsoft.com/office/2006/metadata/properties" xmlns:ns2="b5dab85a-d428-46db-bd62-9f0e22485b2f" targetNamespace="http://schemas.microsoft.com/office/2006/metadata/properties" ma:root="true" ma:fieldsID="7923a0ad8034d19d8f1e237b7be47f60" ns2:_="">
    <xsd:import namespace="b5dab85a-d428-46db-bd62-9f0e22485b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ab85a-d428-46db-bd62-9f0e22485b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EF0384-0CD4-4A6C-9DED-86C5FB14C64A}">
  <ds:schemaRefs>
    <ds:schemaRef ds:uri="b5dab85a-d428-46db-bd62-9f0e22485b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4DC5524-40AA-4143-9587-C5813162E5ED}">
  <ds:schemaRefs>
    <ds:schemaRef ds:uri="http://schemas.microsoft.com/sharepoint/v3/contenttype/forms"/>
  </ds:schemaRefs>
</ds:datastoreItem>
</file>

<file path=customXml/itemProps3.xml><?xml version="1.0" encoding="utf-8"?>
<ds:datastoreItem xmlns:ds="http://schemas.openxmlformats.org/officeDocument/2006/customXml" ds:itemID="{83291CAE-D3CF-4600-B7C9-6AB566B27C04}">
  <ds:schemaRefs>
    <ds:schemaRef ds:uri="b5dab85a-d428-46db-bd62-9f0e22485b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LUBS Masters Theme</Template>
  <TotalTime>1</TotalTime>
  <Words>1124</Words>
  <Application>Microsoft Office PowerPoint</Application>
  <PresentationFormat>On-screen Show (16:9)</PresentationFormat>
  <Paragraphs>151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Geneva</vt:lpstr>
      <vt:lpstr>Wingdings</vt:lpstr>
      <vt:lpstr>LUBS Masters Theme</vt:lpstr>
      <vt:lpstr>PowerPoint Presentation</vt:lpstr>
      <vt:lpstr>PowerPoint Presentation</vt:lpstr>
      <vt:lpstr>Team &amp; Me Competition (2023-24)</vt:lpstr>
      <vt:lpstr>PowerPoint Presentation</vt:lpstr>
      <vt:lpstr>Employability and Opportunity Team / Careers Service</vt:lpstr>
      <vt:lpstr>MyCareer</vt:lpstr>
      <vt:lpstr>PowerPoint Presentation</vt:lpstr>
      <vt:lpstr>PowerPoint Presentation</vt:lpstr>
      <vt:lpstr>PowerPoint Presentation</vt:lpstr>
      <vt:lpstr>The task</vt:lpstr>
      <vt:lpstr>Judgement criteria</vt:lpstr>
      <vt:lpstr>The prizes </vt:lpstr>
      <vt:lpstr>Key dates </vt:lpstr>
      <vt:lpstr>Support for you and your team </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Wilson</dc:creator>
  <cp:lastModifiedBy>Tao Jiang</cp:lastModifiedBy>
  <cp:revision>3</cp:revision>
  <dcterms:created xsi:type="dcterms:W3CDTF">2017-11-14T11:10:02Z</dcterms:created>
  <dcterms:modified xsi:type="dcterms:W3CDTF">2023-09-29T10:32:54Z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0x010100D9224A9C13641F42B7F997809F92AE20</vt:lpwstr>
  </property>
</Properties>
</file>