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1" r:id="rId4"/>
    <p:sldMasterId id="2147483674" r:id="rId5"/>
    <p:sldMasterId id="2147483771" r:id="rId6"/>
    <p:sldMasterId id="2147483775" r:id="rId7"/>
  </p:sldMasterIdLst>
  <p:notesMasterIdLst>
    <p:notesMasterId r:id="rId41"/>
  </p:notesMasterIdLst>
  <p:sldIdLst>
    <p:sldId id="369" r:id="rId8"/>
    <p:sldId id="317" r:id="rId9"/>
    <p:sldId id="412" r:id="rId10"/>
    <p:sldId id="318" r:id="rId11"/>
    <p:sldId id="385" r:id="rId12"/>
    <p:sldId id="384" r:id="rId13"/>
    <p:sldId id="370" r:id="rId14"/>
    <p:sldId id="367" r:id="rId15"/>
    <p:sldId id="418" r:id="rId16"/>
    <p:sldId id="414" r:id="rId17"/>
    <p:sldId id="416" r:id="rId18"/>
    <p:sldId id="417" r:id="rId19"/>
    <p:sldId id="391" r:id="rId20"/>
    <p:sldId id="397" r:id="rId21"/>
    <p:sldId id="257" r:id="rId22"/>
    <p:sldId id="258" r:id="rId23"/>
    <p:sldId id="259" r:id="rId24"/>
    <p:sldId id="398" r:id="rId25"/>
    <p:sldId id="261" r:id="rId26"/>
    <p:sldId id="262" r:id="rId27"/>
    <p:sldId id="263" r:id="rId28"/>
    <p:sldId id="264" r:id="rId29"/>
    <p:sldId id="268" r:id="rId30"/>
    <p:sldId id="265" r:id="rId31"/>
    <p:sldId id="390" r:id="rId32"/>
    <p:sldId id="260" r:id="rId33"/>
    <p:sldId id="267" r:id="rId34"/>
    <p:sldId id="399" r:id="rId35"/>
    <p:sldId id="275" r:id="rId36"/>
    <p:sldId id="422" r:id="rId37"/>
    <p:sldId id="256" r:id="rId38"/>
    <p:sldId id="394" r:id="rId39"/>
    <p:sldId id="395" r:id="rId4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D5BCE-BD40-95C5-0F6E-8673974EA0BB}" name="Charlotte Cope" initials="CC" userId="S::C.Cope@cipd.co.uk::db9f5309-8545-40b5-8f17-8b03ca382a6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teph Binks" initials="SB" lastIdx="1" clrIdx="0">
    <p:extLst>
      <p:ext uri="{19B8F6BF-5375-455C-9EA6-DF929625EA0E}">
        <p15:presenceInfo xmlns:p15="http://schemas.microsoft.com/office/powerpoint/2012/main" userId="S::sessb1@leeds.ac.uk::9027ea9d-e1d6-4a70-a06b-fafc53890327" providerId="AD"/>
      </p:ext>
    </p:extLst>
  </p:cmAuthor>
  <p:cmAuthor id="2" name="Tao Jiang" initials="TJ" lastIdx="5" clrIdx="1">
    <p:extLst>
      <p:ext uri="{19B8F6BF-5375-455C-9EA6-DF929625EA0E}">
        <p15:presenceInfo xmlns:p15="http://schemas.microsoft.com/office/powerpoint/2012/main" userId="S::bus1tj@leeds.ac.uk::5baba0d5-8df1-4244-8c3c-20ada0826b8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3300"/>
    <a:srgbClr val="CC6600"/>
    <a:srgbClr val="660066"/>
    <a:srgbClr val="FF3399"/>
    <a:srgbClr val="9933FF"/>
    <a:srgbClr val="FF9999"/>
    <a:srgbClr val="FF33CC"/>
    <a:srgbClr val="99CCFF"/>
    <a:srgbClr val="9900FF"/>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3D29B6-D2B3-421C-9814-342B83B593AD}" type="datetimeFigureOut">
              <a:t>9/29/2026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D34A1D-7F6B-45C8-9F37-5223D8C11411}" type="slidenum">
              <a:t>‹#›</a:t>
            </a:fld>
            <a:endParaRPr lang="en-GB"/>
          </a:p>
        </p:txBody>
      </p:sp>
    </p:spTree>
    <p:extLst>
      <p:ext uri="{BB962C8B-B14F-4D97-AF65-F5344CB8AC3E}">
        <p14:creationId xmlns:p14="http://schemas.microsoft.com/office/powerpoint/2010/main" val="1326793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D34A1D-7F6B-45C8-9F37-5223D8C11411}" type="slidenum">
              <a:rPr lang="en-GB"/>
              <a:t>1</a:t>
            </a:fld>
            <a:endParaRPr lang="en-GB"/>
          </a:p>
        </p:txBody>
      </p:sp>
    </p:spTree>
    <p:extLst>
      <p:ext uri="{BB962C8B-B14F-4D97-AF65-F5344CB8AC3E}">
        <p14:creationId xmlns:p14="http://schemas.microsoft.com/office/powerpoint/2010/main" val="1326483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BD09EE81-4E07-7146-BE7B-81BDA9163BF6}" type="slidenum">
              <a:rPr lang="en-US" smtClean="0"/>
              <a:t>2</a:t>
            </a:fld>
            <a:endParaRPr lang="en-US"/>
          </a:p>
        </p:txBody>
      </p:sp>
    </p:spTree>
    <p:extLst>
      <p:ext uri="{BB962C8B-B14F-4D97-AF65-F5344CB8AC3E}">
        <p14:creationId xmlns:p14="http://schemas.microsoft.com/office/powerpoint/2010/main" val="2885104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F1068-49D6-DFCF-CA4A-5BE714F5DA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20859-D9B8-DB7A-A738-D4C21B1EB1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AFBBF8-A4A2-6C96-7451-CCACDDB3907B}"/>
              </a:ext>
            </a:extLst>
          </p:cNvPr>
          <p:cNvSpPr>
            <a:spLocks noGrp="1"/>
          </p:cNvSpPr>
          <p:nvPr>
            <p:ph type="body" idx="1"/>
          </p:nvPr>
        </p:nvSpPr>
        <p:spPr/>
        <p:txBody>
          <a:bodyPr/>
          <a:lstStyle/>
          <a:p>
            <a:endParaRPr lang="en-US">
              <a:solidFill>
                <a:srgbClr val="000000"/>
              </a:solidFill>
              <a:ea typeface="Calibri"/>
              <a:cs typeface="Calibri"/>
            </a:endParaRPr>
          </a:p>
          <a:p>
            <a:r>
              <a:rPr lang="en-US" dirty="0">
                <a:ea typeface="Calibri"/>
                <a:cs typeface="Calibri"/>
              </a:rPr>
              <a:t>Julia</a:t>
            </a:r>
          </a:p>
        </p:txBody>
      </p:sp>
      <p:sp>
        <p:nvSpPr>
          <p:cNvPr id="4" name="Slide Number Placeholder 3">
            <a:extLst>
              <a:ext uri="{FF2B5EF4-FFF2-40B4-BE49-F238E27FC236}">
                <a16:creationId xmlns:a16="http://schemas.microsoft.com/office/drawing/2014/main" id="{973EA502-8C24-BE5D-5B5F-F500D913A3EC}"/>
              </a:ext>
            </a:extLst>
          </p:cNvPr>
          <p:cNvSpPr>
            <a:spLocks noGrp="1"/>
          </p:cNvSpPr>
          <p:nvPr>
            <p:ph type="sldNum" sz="quarter" idx="5"/>
          </p:nvPr>
        </p:nvSpPr>
        <p:spPr/>
        <p:txBody>
          <a:bodyPr/>
          <a:lstStyle/>
          <a:p>
            <a:fld id="{BD09EE81-4E07-7146-BE7B-81BDA9163BF6}" type="slidenum">
              <a:rPr lang="en-US" smtClean="0"/>
              <a:t>3</a:t>
            </a:fld>
            <a:endParaRPr lang="en-US"/>
          </a:p>
        </p:txBody>
      </p:sp>
    </p:spTree>
    <p:extLst>
      <p:ext uri="{BB962C8B-B14F-4D97-AF65-F5344CB8AC3E}">
        <p14:creationId xmlns:p14="http://schemas.microsoft.com/office/powerpoint/2010/main" val="892722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D09EE81-4E07-7146-BE7B-81BDA9163BF6}" type="slidenum">
              <a:rPr lang="en-US" smtClean="0"/>
              <a:t>4</a:t>
            </a:fld>
            <a:endParaRPr lang="en-US"/>
          </a:p>
        </p:txBody>
      </p:sp>
    </p:spTree>
    <p:extLst>
      <p:ext uri="{BB962C8B-B14F-4D97-AF65-F5344CB8AC3E}">
        <p14:creationId xmlns:p14="http://schemas.microsoft.com/office/powerpoint/2010/main" val="689727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A8F14-4356-37B1-4704-B0FCFEC8E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38F0B-499C-5744-FC6C-BE3FAA3D5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73BBB8-DBCF-E06D-33B0-D44DE299E8BC}"/>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A3C09DF0-C135-90C0-A9DF-BCDB0BEF93A6}"/>
              </a:ext>
            </a:extLst>
          </p:cNvPr>
          <p:cNvSpPr>
            <a:spLocks noGrp="1"/>
          </p:cNvSpPr>
          <p:nvPr>
            <p:ph type="sldNum" sz="quarter" idx="5"/>
          </p:nvPr>
        </p:nvSpPr>
        <p:spPr/>
        <p:txBody>
          <a:bodyPr/>
          <a:lstStyle/>
          <a:p>
            <a:fld id="{BD09EE81-4E07-7146-BE7B-81BDA9163BF6}" type="slidenum">
              <a:rPr lang="en-US" smtClean="0"/>
              <a:t>5</a:t>
            </a:fld>
            <a:endParaRPr lang="en-US"/>
          </a:p>
        </p:txBody>
      </p:sp>
    </p:spTree>
    <p:extLst>
      <p:ext uri="{BB962C8B-B14F-4D97-AF65-F5344CB8AC3E}">
        <p14:creationId xmlns:p14="http://schemas.microsoft.com/office/powerpoint/2010/main" val="2164172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C9C29-B756-1AB8-B21C-0177FB4559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976A2A-D4A3-DC76-FDA3-3D70E705DF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B59C68-4154-C5C6-0F1F-56AA3099ECB4}"/>
              </a:ext>
            </a:extLst>
          </p:cNvPr>
          <p:cNvSpPr>
            <a:spLocks noGrp="1"/>
          </p:cNvSpPr>
          <p:nvPr>
            <p:ph type="body" idx="1"/>
          </p:nvPr>
        </p:nvSpPr>
        <p:spPr/>
        <p:txBody>
          <a:bodyPr/>
          <a:lstStyle/>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5FBA0F57-1681-5A8D-E435-88B29E3FFF95}"/>
              </a:ext>
            </a:extLst>
          </p:cNvPr>
          <p:cNvSpPr>
            <a:spLocks noGrp="1"/>
          </p:cNvSpPr>
          <p:nvPr>
            <p:ph type="sldNum" sz="quarter" idx="5"/>
          </p:nvPr>
        </p:nvSpPr>
        <p:spPr/>
        <p:txBody>
          <a:bodyPr/>
          <a:lstStyle/>
          <a:p>
            <a:fld id="{BD09EE81-4E07-7146-BE7B-81BDA9163BF6}" type="slidenum">
              <a:rPr lang="en-US" smtClean="0"/>
              <a:t>6</a:t>
            </a:fld>
            <a:endParaRPr lang="en-US"/>
          </a:p>
        </p:txBody>
      </p:sp>
    </p:spTree>
    <p:extLst>
      <p:ext uri="{BB962C8B-B14F-4D97-AF65-F5344CB8AC3E}">
        <p14:creationId xmlns:p14="http://schemas.microsoft.com/office/powerpoint/2010/main" val="22562376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CFCDF-8DB3-5FBD-8949-8223C0DF8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41A8D-2DC4-16A3-71A2-8E73AFB82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1A23A-693D-0ABD-0F54-5FCA36F8E986}"/>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903C381-55F8-20F5-C458-93A5E8229109}"/>
              </a:ext>
            </a:extLst>
          </p:cNvPr>
          <p:cNvSpPr>
            <a:spLocks noGrp="1"/>
          </p:cNvSpPr>
          <p:nvPr>
            <p:ph type="sldNum" sz="quarter" idx="5"/>
          </p:nvPr>
        </p:nvSpPr>
        <p:spPr/>
        <p:txBody>
          <a:bodyPr/>
          <a:lstStyle/>
          <a:p>
            <a:fld id="{BD09EE81-4E07-7146-BE7B-81BDA9163BF6}" type="slidenum">
              <a:rPr lang="en-US" smtClean="0"/>
              <a:t>7</a:t>
            </a:fld>
            <a:endParaRPr lang="en-US"/>
          </a:p>
        </p:txBody>
      </p:sp>
    </p:spTree>
    <p:extLst>
      <p:ext uri="{BB962C8B-B14F-4D97-AF65-F5344CB8AC3E}">
        <p14:creationId xmlns:p14="http://schemas.microsoft.com/office/powerpoint/2010/main" val="2863384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444444"/>
              </a:solidFill>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BD09EE81-4E07-7146-BE7B-81BDA9163BF6}" type="slidenum">
              <a:rPr lang="en-US" smtClean="0"/>
              <a:t>8</a:t>
            </a:fld>
            <a:endParaRPr lang="en-US"/>
          </a:p>
        </p:txBody>
      </p:sp>
    </p:spTree>
    <p:extLst>
      <p:ext uri="{BB962C8B-B14F-4D97-AF65-F5344CB8AC3E}">
        <p14:creationId xmlns:p14="http://schemas.microsoft.com/office/powerpoint/2010/main" val="3391624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97C38-E4AE-3F7A-211D-5CE8392FE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13DED-2ECD-5211-63AB-774F75F47E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2D7E6-AFAF-1315-032F-EDA38EC1AE57}"/>
              </a:ext>
            </a:extLst>
          </p:cNvPr>
          <p:cNvSpPr>
            <a:spLocks noGrp="1"/>
          </p:cNvSpPr>
          <p:nvPr>
            <p:ph type="body" idx="1"/>
          </p:nvPr>
        </p:nvSpPr>
        <p:spPr/>
        <p:txBody>
          <a:bodyPr/>
          <a:lstStyle/>
          <a:p>
            <a:endParaRPr lang="en-GB" dirty="0">
              <a:highlight>
                <a:srgbClr val="F5F5F5"/>
              </a:highlight>
              <a:ea typeface="Calibri"/>
              <a:cs typeface="Calibri"/>
            </a:endParaRPr>
          </a:p>
        </p:txBody>
      </p:sp>
      <p:sp>
        <p:nvSpPr>
          <p:cNvPr id="4" name="Slide Number Placeholder 3">
            <a:extLst>
              <a:ext uri="{FF2B5EF4-FFF2-40B4-BE49-F238E27FC236}">
                <a16:creationId xmlns:a16="http://schemas.microsoft.com/office/drawing/2014/main" id="{648CBF01-6025-4E4F-A1C5-4950FADC7E63}"/>
              </a:ext>
            </a:extLst>
          </p:cNvPr>
          <p:cNvSpPr>
            <a:spLocks noGrp="1"/>
          </p:cNvSpPr>
          <p:nvPr>
            <p:ph type="sldNum" sz="quarter" idx="5"/>
          </p:nvPr>
        </p:nvSpPr>
        <p:spPr/>
        <p:txBody>
          <a:bodyPr/>
          <a:lstStyle/>
          <a:p>
            <a:fld id="{BD09EE81-4E07-7146-BE7B-81BDA9163BF6}" type="slidenum">
              <a:rPr lang="en-US" smtClean="0"/>
              <a:t>9</a:t>
            </a:fld>
            <a:endParaRPr lang="en-US"/>
          </a:p>
        </p:txBody>
      </p:sp>
    </p:spTree>
    <p:extLst>
      <p:ext uri="{BB962C8B-B14F-4D97-AF65-F5344CB8AC3E}">
        <p14:creationId xmlns:p14="http://schemas.microsoft.com/office/powerpoint/2010/main" val="1364783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D34A1D-7F6B-45C8-9F37-5223D8C11411}" type="slidenum">
              <a:rPr lang="en-GB"/>
              <a:t>10</a:t>
            </a:fld>
            <a:endParaRPr lang="en-GB"/>
          </a:p>
        </p:txBody>
      </p:sp>
    </p:spTree>
    <p:extLst>
      <p:ext uri="{BB962C8B-B14F-4D97-AF65-F5344CB8AC3E}">
        <p14:creationId xmlns:p14="http://schemas.microsoft.com/office/powerpoint/2010/main" val="2002492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D34A1D-7F6B-45C8-9F37-5223D8C11411}" type="slidenum">
              <a:rPr lang="en-GB"/>
              <a:t>11</a:t>
            </a:fld>
            <a:endParaRPr lang="en-GB"/>
          </a:p>
        </p:txBody>
      </p:sp>
    </p:spTree>
    <p:extLst>
      <p:ext uri="{BB962C8B-B14F-4D97-AF65-F5344CB8AC3E}">
        <p14:creationId xmlns:p14="http://schemas.microsoft.com/office/powerpoint/2010/main" val="1086903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D34A1D-7F6B-45C8-9F37-5223D8C11411}" type="slidenum">
              <a:rPr lang="en-GB"/>
              <a:t>12</a:t>
            </a:fld>
            <a:endParaRPr lang="en-GB"/>
          </a:p>
        </p:txBody>
      </p:sp>
    </p:spTree>
    <p:extLst>
      <p:ext uri="{BB962C8B-B14F-4D97-AF65-F5344CB8AC3E}">
        <p14:creationId xmlns:p14="http://schemas.microsoft.com/office/powerpoint/2010/main" val="28986176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11AEE-B5FF-4A41-599C-B8FFF5E3F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A662BE-9543-ABA0-DF03-A273E2128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562AAF-67F0-CD18-476A-BB6D1B5CE669}"/>
              </a:ext>
            </a:extLst>
          </p:cNvPr>
          <p:cNvSpPr>
            <a:spLocks noGrp="1"/>
          </p:cNvSpPr>
          <p:nvPr>
            <p:ph type="body" idx="1"/>
          </p:nvPr>
        </p:nvSpPr>
        <p:spPr/>
        <p:txBody>
          <a:bodyPr/>
          <a:lstStyle/>
          <a:p>
            <a:r>
              <a:rPr lang="en-US" dirty="0">
                <a:highlight>
                  <a:srgbClr val="F5F5F5"/>
                </a:highlight>
                <a:ea typeface="Calibri"/>
                <a:cs typeface="Calibri"/>
              </a:rPr>
              <a:t>Over to you Alan</a:t>
            </a:r>
          </a:p>
        </p:txBody>
      </p:sp>
      <p:sp>
        <p:nvSpPr>
          <p:cNvPr id="4" name="Slide Number Placeholder 3">
            <a:extLst>
              <a:ext uri="{FF2B5EF4-FFF2-40B4-BE49-F238E27FC236}">
                <a16:creationId xmlns:a16="http://schemas.microsoft.com/office/drawing/2014/main" id="{6B3410DE-3C21-3D11-597D-DF483E3F3C68}"/>
              </a:ext>
            </a:extLst>
          </p:cNvPr>
          <p:cNvSpPr>
            <a:spLocks noGrp="1"/>
          </p:cNvSpPr>
          <p:nvPr>
            <p:ph type="sldNum" sz="quarter" idx="5"/>
          </p:nvPr>
        </p:nvSpPr>
        <p:spPr/>
        <p:txBody>
          <a:bodyPr/>
          <a:lstStyle/>
          <a:p>
            <a:fld id="{BD09EE81-4E07-7146-BE7B-81BDA9163BF6}" type="slidenum">
              <a:rPr lang="en-US" smtClean="0"/>
              <a:t>13</a:t>
            </a:fld>
            <a:endParaRPr lang="en-US"/>
          </a:p>
        </p:txBody>
      </p:sp>
    </p:spTree>
    <p:extLst>
      <p:ext uri="{BB962C8B-B14F-4D97-AF65-F5344CB8AC3E}">
        <p14:creationId xmlns:p14="http://schemas.microsoft.com/office/powerpoint/2010/main" val="2550636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Hi everyone, my name is ____ and I’m from your Students’ Union. We’re here to help you love your time at Leeds.</a:t>
            </a:r>
            <a:endParaRPr lang="en-US">
              <a:solidFill>
                <a:srgbClr val="444444"/>
              </a:solidFill>
            </a:endParaRPr>
          </a:p>
          <a:p>
            <a:endParaRPr lang="en-US">
              <a:solidFill>
                <a:srgbClr val="444444"/>
              </a:solidFill>
            </a:endParaRPr>
          </a:p>
          <a:p>
            <a:r>
              <a:rPr lang="en-GB" b="1"/>
              <a:t>POTENTIAL ICEBREAKER HERE </a:t>
            </a:r>
            <a:endParaRPr lang="en-US">
              <a:solidFill>
                <a:srgbClr val="444444"/>
              </a:solidFill>
            </a:endParaRPr>
          </a:p>
          <a:p>
            <a:endParaRPr lang="en-US">
              <a:solidFill>
                <a:srgbClr val="444444"/>
              </a:solidFill>
            </a:endParaRPr>
          </a:p>
          <a:p>
            <a:r>
              <a:rPr lang="en-GB"/>
              <a:t>We know this is a busy week with a lot of information so we’ll keep it short and sweet.</a:t>
            </a:r>
            <a:endParaRPr lang="en-US">
              <a:solidFill>
                <a:srgbClr val="444444"/>
              </a:solidFill>
            </a:endParaRPr>
          </a:p>
          <a:p>
            <a:endParaRPr lang="en-US">
              <a:solidFill>
                <a:srgbClr val="444444"/>
              </a:solidFill>
            </a:endParaRPr>
          </a:p>
          <a:p>
            <a:r>
              <a:rPr lang="en-GB"/>
              <a:t>Leeds University Union is located at the heart of campus - the big building with the plaza outside - show of hands if you’ve already been?</a:t>
            </a:r>
            <a:endParaRPr lang="en-US">
              <a:solidFill>
                <a:srgbClr val="444444"/>
              </a:solidFill>
            </a:endParaRPr>
          </a:p>
          <a:p>
            <a:endParaRPr lang="en-US">
              <a:solidFill>
                <a:srgbClr val="444444"/>
              </a:solidFill>
            </a:endParaRPr>
          </a:p>
          <a:p>
            <a:r>
              <a:rPr lang="en-GB"/>
              <a:t>We are a student-led organisation, independent from the University, but we work very closely in partnership with them. Today I’m going to briefly explain who we are, what we do, and how we can help you make the most of your first year at Leeds.</a:t>
            </a:r>
            <a:endParaRPr lang="en-US">
              <a:solidFill>
                <a:srgbClr val="444444"/>
              </a:solidFill>
            </a:endParaRPr>
          </a:p>
          <a:p>
            <a:endParaRPr lang="en-US">
              <a:ea typeface="Calibri"/>
              <a:cs typeface="Calibri"/>
            </a:endParaRPr>
          </a:p>
          <a:p>
            <a:r>
              <a:rPr lang="en-US">
                <a:ea typeface="Calibri"/>
                <a:cs typeface="Calibri"/>
              </a:rPr>
              <a:t>Our next slide is a quick video giving a snapshot of life at LUU...</a:t>
            </a:r>
          </a:p>
        </p:txBody>
      </p:sp>
      <p:sp>
        <p:nvSpPr>
          <p:cNvPr id="4" name="Slide Number Placeholder 3"/>
          <p:cNvSpPr>
            <a:spLocks noGrp="1"/>
          </p:cNvSpPr>
          <p:nvPr>
            <p:ph type="sldNum" sz="quarter" idx="5"/>
          </p:nvPr>
        </p:nvSpPr>
        <p:spPr/>
        <p:txBody>
          <a:bodyPr/>
          <a:lstStyle/>
          <a:p>
            <a:fld id="{62D950E9-C67E-4624-AABE-80C5FF883EE9}" type="slidenum">
              <a:t>14</a:t>
            </a:fld>
            <a:endParaRPr lang="en-GB"/>
          </a:p>
        </p:txBody>
      </p:sp>
    </p:spTree>
    <p:extLst>
      <p:ext uri="{BB962C8B-B14F-4D97-AF65-F5344CB8AC3E}">
        <p14:creationId xmlns:p14="http://schemas.microsoft.com/office/powerpoint/2010/main" val="1307333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GB" b="1"/>
              <a:t>LUU is run by students, for students - and that means we have your back when it comes to making a chang</a:t>
            </a:r>
            <a:r>
              <a:rPr lang="en-GB"/>
              <a:t>e.</a:t>
            </a:r>
            <a:endParaRPr lang="en-US">
              <a:solidFill>
                <a:srgbClr val="444444"/>
              </a:solidFill>
            </a:endParaRPr>
          </a:p>
          <a:p>
            <a:pPr>
              <a:lnSpc>
                <a:spcPct val="114999"/>
              </a:lnSpc>
            </a:pPr>
            <a:endParaRPr lang="en-US">
              <a:solidFill>
                <a:srgbClr val="444444"/>
              </a:solidFill>
            </a:endParaRPr>
          </a:p>
          <a:p>
            <a:pPr>
              <a:lnSpc>
                <a:spcPct val="114999"/>
              </a:lnSpc>
            </a:pPr>
            <a:r>
              <a:rPr lang="en-GB"/>
              <a:t>LUU develops </a:t>
            </a:r>
            <a:r>
              <a:rPr lang="en-GB" b="1"/>
              <a:t>policy based on what students want</a:t>
            </a:r>
            <a:r>
              <a:rPr lang="en-GB"/>
              <a:t>, and we </a:t>
            </a:r>
            <a:r>
              <a:rPr lang="en-GB" b="1"/>
              <a:t>work with the University</a:t>
            </a:r>
            <a:r>
              <a:rPr lang="en-GB"/>
              <a:t> to try and implement it - for example, we worked with the libraries team to be able to offer </a:t>
            </a:r>
            <a:r>
              <a:rPr lang="en-GB" b="1"/>
              <a:t>24 hour opening in the Laidlaw library</a:t>
            </a:r>
            <a:r>
              <a:rPr lang="en-GB"/>
              <a:t> after students fed back that they needed somewhere to study overnight.</a:t>
            </a:r>
            <a:endParaRPr lang="en-US">
              <a:solidFill>
                <a:srgbClr val="444444"/>
              </a:solidFill>
            </a:endParaRPr>
          </a:p>
          <a:p>
            <a:pPr>
              <a:lnSpc>
                <a:spcPct val="114999"/>
              </a:lnSpc>
            </a:pPr>
            <a:endParaRPr lang="en-US">
              <a:solidFill>
                <a:srgbClr val="444444"/>
              </a:solidFill>
            </a:endParaRPr>
          </a:p>
          <a:p>
            <a:pPr>
              <a:lnSpc>
                <a:spcPct val="114999"/>
              </a:lnSpc>
            </a:pPr>
            <a:r>
              <a:rPr lang="en-GB"/>
              <a:t>Other ways in which your voice is raised include </a:t>
            </a:r>
            <a:r>
              <a:rPr lang="en-GB" b="1"/>
              <a:t>sustainability and liberation groups, and community volunteering projects.</a:t>
            </a:r>
            <a:endParaRPr lang="en-US">
              <a:solidFill>
                <a:srgbClr val="444444"/>
              </a:solidFill>
            </a:endParaRPr>
          </a:p>
          <a:p>
            <a:pPr>
              <a:lnSpc>
                <a:spcPct val="114999"/>
              </a:lnSpc>
            </a:pPr>
            <a:endParaRPr lang="en-US">
              <a:solidFill>
                <a:srgbClr val="444444"/>
              </a:solidFill>
            </a:endParaRPr>
          </a:p>
          <a:p>
            <a:pPr>
              <a:lnSpc>
                <a:spcPct val="114999"/>
              </a:lnSpc>
            </a:pPr>
            <a:r>
              <a:rPr lang="en-GB"/>
              <a:t>Every student at Leeds has an Academic Representative at either your Course, School or Faculty level - they take your feedback to senior staff to make changes, or let them know what’s going well!</a:t>
            </a:r>
            <a:endParaRPr lang="en-US">
              <a:solidFill>
                <a:srgbClr val="444444"/>
              </a:solidFill>
            </a:endParaRPr>
          </a:p>
          <a:p>
            <a:pPr>
              <a:lnSpc>
                <a:spcPct val="114999"/>
              </a:lnSpc>
            </a:pPr>
            <a:endParaRPr lang="en-US">
              <a:solidFill>
                <a:srgbClr val="444444"/>
              </a:solidFill>
            </a:endParaRPr>
          </a:p>
          <a:p>
            <a:pPr>
              <a:lnSpc>
                <a:spcPct val="114999"/>
              </a:lnSpc>
            </a:pPr>
            <a:r>
              <a:rPr lang="en-GB"/>
              <a:t>[INTRODUCE SCHOOL REP IF AVAILABLE]</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15</a:t>
            </a:fld>
            <a:endParaRPr lang="en-GB"/>
          </a:p>
        </p:txBody>
      </p:sp>
    </p:spTree>
    <p:extLst>
      <p:ext uri="{BB962C8B-B14F-4D97-AF65-F5344CB8AC3E}">
        <p14:creationId xmlns:p14="http://schemas.microsoft.com/office/powerpoint/2010/main" val="649729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GB"/>
              <a:t>Your exec officers are elected every year to lead the Students’ Union which means our most senior leaders in the organisation are quite literally students!</a:t>
            </a:r>
            <a:endParaRPr lang="en-US">
              <a:solidFill>
                <a:srgbClr val="444444"/>
              </a:solidFill>
            </a:endParaRPr>
          </a:p>
          <a:p>
            <a:pPr>
              <a:lnSpc>
                <a:spcPct val="114999"/>
              </a:lnSpc>
            </a:pPr>
            <a:endParaRPr lang="en-US">
              <a:solidFill>
                <a:srgbClr val="444444"/>
              </a:solidFill>
            </a:endParaRPr>
          </a:p>
          <a:p>
            <a:pPr>
              <a:lnSpc>
                <a:spcPct val="114999"/>
              </a:lnSpc>
            </a:pPr>
            <a:r>
              <a:rPr lang="en-GB"/>
              <a:t>**Explain the election process briefly**</a:t>
            </a:r>
            <a:endParaRPr lang="en-US">
              <a:solidFill>
                <a:srgbClr val="444444"/>
              </a:solidFill>
            </a:endParaRPr>
          </a:p>
          <a:p>
            <a:pPr>
              <a:lnSpc>
                <a:spcPct val="114999"/>
              </a:lnSpc>
            </a:pPr>
            <a:endParaRPr lang="en-GB"/>
          </a:p>
          <a:p>
            <a:pPr>
              <a:lnSpc>
                <a:spcPct val="114999"/>
              </a:lnSpc>
            </a:pPr>
            <a:r>
              <a:rPr lang="en-GB">
                <a:solidFill>
                  <a:srgbClr val="FF0000"/>
                </a:solidFill>
              </a:rPr>
              <a:t>Check this with Exec: </a:t>
            </a:r>
            <a:endParaRPr lang="en-US">
              <a:solidFill>
                <a:srgbClr val="FF0000"/>
              </a:solidFill>
              <a:ea typeface="Calibri"/>
              <a:cs typeface="Calibri"/>
            </a:endParaRPr>
          </a:p>
          <a:p>
            <a:pPr>
              <a:lnSpc>
                <a:spcPct val="114999"/>
              </a:lnSpc>
            </a:pPr>
            <a:endParaRPr lang="en-US">
              <a:solidFill>
                <a:srgbClr val="444444"/>
              </a:solidFill>
            </a:endParaRPr>
          </a:p>
          <a:p>
            <a:pPr>
              <a:lnSpc>
                <a:spcPct val="114999"/>
              </a:lnSpc>
            </a:pPr>
            <a:r>
              <a:rPr lang="en-GB" b="1">
                <a:solidFill>
                  <a:srgbClr val="000000"/>
                </a:solidFill>
              </a:rPr>
              <a:t>Abinaya Asok Anand</a:t>
            </a:r>
            <a:endParaRPr lang="en-GB">
              <a:solidFill>
                <a:srgbClr val="444444"/>
              </a:solidFill>
            </a:endParaRPr>
          </a:p>
          <a:p>
            <a:pPr>
              <a:lnSpc>
                <a:spcPct val="114999"/>
              </a:lnSpc>
            </a:pPr>
            <a:r>
              <a:rPr lang="en-GB" b="1">
                <a:solidFill>
                  <a:srgbClr val="000000"/>
                </a:solidFill>
              </a:rPr>
              <a:t>Welfare and Liberation Student Executive Officer</a:t>
            </a:r>
            <a:endParaRPr lang="en-US">
              <a:solidFill>
                <a:srgbClr val="444444"/>
              </a:solidFill>
            </a:endParaRPr>
          </a:p>
          <a:p>
            <a:pPr>
              <a:lnSpc>
                <a:spcPct val="114999"/>
              </a:lnSpc>
            </a:pPr>
            <a:r>
              <a:rPr lang="en-GB">
                <a:solidFill>
                  <a:srgbClr val="000000"/>
                </a:solidFill>
              </a:rPr>
              <a:t>Abinaya has a focus on </a:t>
            </a:r>
            <a:r>
              <a:rPr lang="en-GB" err="1">
                <a:solidFill>
                  <a:srgbClr val="000000"/>
                </a:solidFill>
              </a:rPr>
              <a:t>on</a:t>
            </a:r>
            <a:r>
              <a:rPr lang="en-GB">
                <a:solidFill>
                  <a:srgbClr val="000000"/>
                </a:solidFill>
              </a:rPr>
              <a:t> all things welfare and liberation. </a:t>
            </a:r>
            <a:endParaRPr lang="en-US">
              <a:solidFill>
                <a:srgbClr val="444444"/>
              </a:solidFill>
            </a:endParaRPr>
          </a:p>
          <a:p>
            <a:pPr>
              <a:lnSpc>
                <a:spcPct val="114999"/>
              </a:lnSpc>
            </a:pPr>
            <a:endParaRPr lang="en-GB">
              <a:solidFill>
                <a:srgbClr val="000000"/>
              </a:solidFill>
            </a:endParaRPr>
          </a:p>
          <a:p>
            <a:pPr>
              <a:lnSpc>
                <a:spcPct val="114999"/>
              </a:lnSpc>
            </a:pPr>
            <a:r>
              <a:rPr lang="en-GB" b="1">
                <a:solidFill>
                  <a:srgbClr val="000000"/>
                </a:solidFill>
              </a:rPr>
              <a:t>Tineka Jennings</a:t>
            </a:r>
            <a:endParaRPr lang="en-GB">
              <a:solidFill>
                <a:srgbClr val="444444"/>
              </a:solidFill>
            </a:endParaRPr>
          </a:p>
          <a:p>
            <a:pPr>
              <a:lnSpc>
                <a:spcPct val="114999"/>
              </a:lnSpc>
            </a:pPr>
            <a:r>
              <a:rPr lang="en-GB" b="1">
                <a:solidFill>
                  <a:srgbClr val="000000"/>
                </a:solidFill>
              </a:rPr>
              <a:t>Student Opportunities and Development Student Executive</a:t>
            </a:r>
            <a:endParaRPr lang="en-GB">
              <a:solidFill>
                <a:srgbClr val="444444"/>
              </a:solidFill>
            </a:endParaRPr>
          </a:p>
          <a:p>
            <a:pPr>
              <a:lnSpc>
                <a:spcPct val="114999"/>
              </a:lnSpc>
            </a:pPr>
            <a:r>
              <a:rPr lang="en-GB">
                <a:solidFill>
                  <a:srgbClr val="000000"/>
                </a:solidFill>
              </a:rPr>
              <a:t>Tineka is here to help you thrive at Uni, through getting the right funding for clubs and societies, tackling the cost of sport or making sure our co-curricular activities are the best in the country</a:t>
            </a:r>
            <a:endParaRPr lang="en-US">
              <a:solidFill>
                <a:srgbClr val="444444"/>
              </a:solidFill>
            </a:endParaRPr>
          </a:p>
          <a:p>
            <a:pPr>
              <a:lnSpc>
                <a:spcPct val="114999"/>
              </a:lnSpc>
            </a:pPr>
            <a:endParaRPr lang="en-GB">
              <a:solidFill>
                <a:srgbClr val="000000"/>
              </a:solidFill>
              <a:ea typeface="Calibri"/>
              <a:cs typeface="Calibri"/>
            </a:endParaRPr>
          </a:p>
          <a:p>
            <a:pPr>
              <a:lnSpc>
                <a:spcPct val="114999"/>
              </a:lnSpc>
            </a:pPr>
            <a:r>
              <a:rPr lang="en-GB" b="1">
                <a:solidFill>
                  <a:srgbClr val="000000"/>
                </a:solidFill>
              </a:rPr>
              <a:t>Lucy Hart</a:t>
            </a:r>
            <a:endParaRPr lang="en-GB">
              <a:solidFill>
                <a:srgbClr val="444444"/>
              </a:solidFill>
            </a:endParaRPr>
          </a:p>
          <a:p>
            <a:pPr>
              <a:lnSpc>
                <a:spcPct val="114999"/>
              </a:lnSpc>
            </a:pPr>
            <a:r>
              <a:rPr lang="en-GB" b="1">
                <a:solidFill>
                  <a:srgbClr val="000000"/>
                </a:solidFill>
              </a:rPr>
              <a:t>Union Affairs and Community Student Executive </a:t>
            </a:r>
            <a:endParaRPr lang="en-US">
              <a:solidFill>
                <a:srgbClr val="444444"/>
              </a:solidFill>
            </a:endParaRPr>
          </a:p>
          <a:p>
            <a:pPr>
              <a:lnSpc>
                <a:spcPct val="114999"/>
              </a:lnSpc>
            </a:pPr>
            <a:r>
              <a:rPr lang="en-GB">
                <a:solidFill>
                  <a:srgbClr val="000000"/>
                </a:solidFill>
              </a:rPr>
              <a:t>Lucy chairs the board of trustees, makes sure the Union works for you and that the charity’s money is spent in the right areas. </a:t>
            </a:r>
            <a:endParaRPr lang="en-US">
              <a:solidFill>
                <a:srgbClr val="444444"/>
              </a:solidFill>
            </a:endParaRPr>
          </a:p>
          <a:p>
            <a:pPr>
              <a:lnSpc>
                <a:spcPct val="114999"/>
              </a:lnSpc>
            </a:pPr>
            <a:endParaRPr lang="en-GB">
              <a:solidFill>
                <a:srgbClr val="000000"/>
              </a:solidFill>
              <a:ea typeface="Calibri"/>
              <a:cs typeface="Calibri"/>
            </a:endParaRPr>
          </a:p>
          <a:p>
            <a:pPr>
              <a:lnSpc>
                <a:spcPct val="114999"/>
              </a:lnSpc>
            </a:pPr>
            <a:endParaRPr lang="en-GB">
              <a:solidFill>
                <a:srgbClr val="000000"/>
              </a:solidFill>
              <a:ea typeface="Calibri"/>
              <a:cs typeface="Calibri"/>
            </a:endParaRPr>
          </a:p>
          <a:p>
            <a:pPr>
              <a:lnSpc>
                <a:spcPct val="114999"/>
              </a:lnSpc>
            </a:pPr>
            <a:endParaRPr lang="en-US">
              <a:solidFill>
                <a:srgbClr val="444444"/>
              </a:solidFill>
              <a:ea typeface="Calibri"/>
              <a:cs typeface="Calibri"/>
            </a:endParaRPr>
          </a:p>
          <a:p>
            <a:pPr>
              <a:lnSpc>
                <a:spcPct val="114999"/>
              </a:lnSpc>
            </a:pPr>
            <a:r>
              <a:rPr lang="en-GB" b="1">
                <a:solidFill>
                  <a:srgbClr val="000000"/>
                </a:solidFill>
                <a:ea typeface="Calibri"/>
                <a:cs typeface="Calibri"/>
              </a:rPr>
              <a:t>Sylvie Waterhouse- Reed</a:t>
            </a:r>
          </a:p>
          <a:p>
            <a:pPr>
              <a:lnSpc>
                <a:spcPct val="114999"/>
              </a:lnSpc>
            </a:pPr>
            <a:r>
              <a:rPr lang="en-GB" b="1"/>
              <a:t>Academic Experience Student Executive</a:t>
            </a:r>
            <a:endParaRPr lang="en-US">
              <a:solidFill>
                <a:srgbClr val="444444"/>
              </a:solidFill>
            </a:endParaRPr>
          </a:p>
          <a:p>
            <a:pPr>
              <a:lnSpc>
                <a:spcPct val="114999"/>
              </a:lnSpc>
            </a:pPr>
            <a:r>
              <a:rPr lang="en-GB"/>
              <a:t>Sylvie changes things up for the better so that the Uni is always providing the best academic experience. </a:t>
            </a:r>
            <a:endParaRPr lang="en-US">
              <a:solidFill>
                <a:srgbClr val="444444"/>
              </a:solidFill>
            </a:endParaRPr>
          </a:p>
          <a:p>
            <a:pPr>
              <a:lnSpc>
                <a:spcPct val="114999"/>
              </a:lnSpc>
            </a:pPr>
            <a:endParaRPr lang="en-GB">
              <a:solidFill>
                <a:srgbClr val="000000"/>
              </a:solidFill>
              <a:ea typeface="Calibri"/>
              <a:cs typeface="Calibri"/>
            </a:endParaRPr>
          </a:p>
          <a:p>
            <a:pPr>
              <a:lnSpc>
                <a:spcPct val="114999"/>
              </a:lnSpc>
            </a:pPr>
            <a:r>
              <a:rPr lang="en-GB" b="1">
                <a:solidFill>
                  <a:srgbClr val="000000"/>
                </a:solidFill>
                <a:ea typeface="Calibri"/>
                <a:cs typeface="Calibri"/>
              </a:rPr>
              <a:t>Dubem Okeke</a:t>
            </a:r>
          </a:p>
          <a:p>
            <a:pPr>
              <a:lnSpc>
                <a:spcPct val="114999"/>
              </a:lnSpc>
            </a:pPr>
            <a:r>
              <a:rPr lang="en-GB" b="1"/>
              <a:t>International Experience Student Executive </a:t>
            </a:r>
            <a:endParaRPr lang="en-US">
              <a:solidFill>
                <a:srgbClr val="444444"/>
              </a:solidFill>
            </a:endParaRPr>
          </a:p>
          <a:p>
            <a:pPr>
              <a:lnSpc>
                <a:spcPct val="114999"/>
              </a:lnSpc>
            </a:pPr>
            <a:r>
              <a:rPr lang="en-GB"/>
              <a:t>Dubem makes sure our diverse community is properly represented, and leads on the creation of opportunities to share culture and experiences. </a:t>
            </a:r>
            <a:endParaRPr lang="en-US">
              <a:solidFill>
                <a:srgbClr val="444444"/>
              </a:solidFill>
            </a:endParaRPr>
          </a:p>
          <a:p>
            <a:endParaRPr lang="en-US">
              <a:solidFill>
                <a:srgbClr val="444444"/>
              </a:solidFill>
            </a:endParaRPr>
          </a:p>
          <a:p>
            <a:r>
              <a:rPr lang="en-GB" b="1"/>
              <a:t>You can follow your officers by scanning the QR code straight Instagram </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16</a:t>
            </a:fld>
            <a:endParaRPr lang="en-GB"/>
          </a:p>
        </p:txBody>
      </p:sp>
    </p:spTree>
    <p:extLst>
      <p:ext uri="{BB962C8B-B14F-4D97-AF65-F5344CB8AC3E}">
        <p14:creationId xmlns:p14="http://schemas.microsoft.com/office/powerpoint/2010/main" val="654566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Introduce the relevant Faculty Engagement Leader and their role</a:t>
            </a:r>
          </a:p>
          <a:p>
            <a:endParaRPr lang="en-US">
              <a:ea typeface="Calibri"/>
              <a:cs typeface="Calibri"/>
            </a:endParaRPr>
          </a:p>
          <a:p>
            <a:r>
              <a:rPr lang="en-US">
                <a:solidFill>
                  <a:srgbClr val="2E3039"/>
                </a:solidFill>
                <a:highlight>
                  <a:srgbClr val="FFFFFF"/>
                </a:highlight>
              </a:rPr>
              <a:t>Faculty Engagement Leaders gather information from all the School Reps in a Faculty to provide insights to senior decision-making bodies in the University so that your specific experience is considered for any University-wide policies. </a:t>
            </a:r>
            <a:endParaRPr lang="en-US"/>
          </a:p>
          <a:p>
            <a:r>
              <a:rPr lang="en-US">
                <a:solidFill>
                  <a:srgbClr val="2E3039"/>
                </a:solidFill>
                <a:highlight>
                  <a:srgbClr val="FFFFFF"/>
                </a:highlight>
              </a:rPr>
              <a:t>They also work with other LUU Student Leaders to review and suggest policy that is beneficial for all students.</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17</a:t>
            </a:fld>
            <a:endParaRPr lang="en-GB"/>
          </a:p>
        </p:txBody>
      </p:sp>
    </p:spTree>
    <p:extLst>
      <p:ext uri="{BB962C8B-B14F-4D97-AF65-F5344CB8AC3E}">
        <p14:creationId xmlns:p14="http://schemas.microsoft.com/office/powerpoint/2010/main" val="4265912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Introduce the Liberation and Identity Engagement Leaders:</a:t>
            </a:r>
          </a:p>
          <a:p>
            <a:endParaRPr lang="en-US">
              <a:ea typeface="Calibri"/>
              <a:cs typeface="Calibri"/>
            </a:endParaRPr>
          </a:p>
          <a:p>
            <a:r>
              <a:rPr lang="en-US">
                <a:ea typeface="Calibri"/>
                <a:cs typeface="Calibri"/>
              </a:rPr>
              <a:t>Need a sentence on each</a:t>
            </a:r>
          </a:p>
        </p:txBody>
      </p:sp>
      <p:sp>
        <p:nvSpPr>
          <p:cNvPr id="4" name="Slide Number Placeholder 3"/>
          <p:cNvSpPr>
            <a:spLocks noGrp="1"/>
          </p:cNvSpPr>
          <p:nvPr>
            <p:ph type="sldNum" sz="quarter" idx="5"/>
          </p:nvPr>
        </p:nvSpPr>
        <p:spPr/>
        <p:txBody>
          <a:bodyPr/>
          <a:lstStyle/>
          <a:p>
            <a:fld id="{62D950E9-C67E-4624-AABE-80C5FF883EE9}" type="slidenum">
              <a:t>18</a:t>
            </a:fld>
            <a:endParaRPr lang="en-GB"/>
          </a:p>
        </p:txBody>
      </p:sp>
    </p:spTree>
    <p:extLst>
      <p:ext uri="{BB962C8B-B14F-4D97-AF65-F5344CB8AC3E}">
        <p14:creationId xmlns:p14="http://schemas.microsoft.com/office/powerpoint/2010/main" val="4262346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GB"/>
              <a:t>Obviously we hope your time at Leeds passes without incident but just in case things go wrong, our </a:t>
            </a:r>
            <a:r>
              <a:rPr lang="en-GB" b="1"/>
              <a:t>independent Help &amp; Support service</a:t>
            </a:r>
            <a:r>
              <a:rPr lang="en-GB"/>
              <a:t> offers f</a:t>
            </a:r>
            <a:r>
              <a:rPr lang="en-GB" b="1"/>
              <a:t>ree and confidential advice</a:t>
            </a:r>
            <a:r>
              <a:rPr lang="en-GB"/>
              <a:t> in areas like</a:t>
            </a:r>
            <a:r>
              <a:rPr lang="en-GB" b="1"/>
              <a:t> academic misconduct, housing </a:t>
            </a:r>
            <a:r>
              <a:rPr lang="en-GB"/>
              <a:t>and </a:t>
            </a:r>
            <a:r>
              <a:rPr lang="en-GB" b="1"/>
              <a:t>finance issues</a:t>
            </a:r>
            <a:r>
              <a:rPr lang="en-GB"/>
              <a:t> and loads more. You can browse their </a:t>
            </a:r>
            <a:r>
              <a:rPr lang="en-GB" b="1"/>
              <a:t>self-help pages</a:t>
            </a:r>
            <a:r>
              <a:rPr lang="en-GB"/>
              <a:t>, or book a </a:t>
            </a:r>
            <a:r>
              <a:rPr lang="en-GB" b="1"/>
              <a:t>1:1 appointment on our website</a:t>
            </a:r>
            <a:r>
              <a:rPr lang="en-GB"/>
              <a:t>. </a:t>
            </a:r>
            <a:r>
              <a:rPr lang="en-GB" b="1"/>
              <a:t>Reception desk at LUU</a:t>
            </a:r>
            <a:r>
              <a:rPr lang="en-GB"/>
              <a:t>.</a:t>
            </a:r>
            <a:endParaRPr lang="en-US">
              <a:solidFill>
                <a:srgbClr val="444444"/>
              </a:solidFill>
            </a:endParaRPr>
          </a:p>
          <a:p>
            <a:pPr>
              <a:lnSpc>
                <a:spcPct val="114999"/>
              </a:lnSpc>
            </a:pPr>
            <a:endParaRPr lang="en-US">
              <a:solidFill>
                <a:srgbClr val="444444"/>
              </a:solidFill>
            </a:endParaRPr>
          </a:p>
          <a:p>
            <a:pPr>
              <a:lnSpc>
                <a:spcPct val="114999"/>
              </a:lnSpc>
            </a:pPr>
            <a:r>
              <a:rPr lang="en-GB"/>
              <a:t>The Help &amp; Support team also curates a </a:t>
            </a:r>
            <a:r>
              <a:rPr lang="en-GB" b="1"/>
              <a:t>year-round programme of mindfulness</a:t>
            </a:r>
            <a:r>
              <a:rPr lang="en-GB"/>
              <a:t>, which includes </a:t>
            </a:r>
            <a:r>
              <a:rPr lang="en-GB" b="1"/>
              <a:t>events and workshops</a:t>
            </a:r>
            <a:r>
              <a:rPr lang="en-GB"/>
              <a:t>, ranging from </a:t>
            </a:r>
            <a:r>
              <a:rPr lang="en-GB" b="1"/>
              <a:t>pet therapy</a:t>
            </a:r>
            <a:r>
              <a:rPr lang="en-GB"/>
              <a:t> and </a:t>
            </a:r>
            <a:r>
              <a:rPr lang="en-GB" b="1"/>
              <a:t>mindful colouring</a:t>
            </a:r>
            <a:r>
              <a:rPr lang="en-GB"/>
              <a:t>, to </a:t>
            </a:r>
            <a:r>
              <a:rPr lang="en-GB" b="1"/>
              <a:t>sexual health screenings</a:t>
            </a:r>
            <a:r>
              <a:rPr lang="en-GB"/>
              <a:t> and </a:t>
            </a:r>
            <a:r>
              <a:rPr lang="en-GB" b="1"/>
              <a:t>stalls with national mental health organisations. </a:t>
            </a:r>
            <a:endParaRPr lang="en-US">
              <a:solidFill>
                <a:srgbClr val="444444"/>
              </a:solidFill>
            </a:endParaRPr>
          </a:p>
          <a:p>
            <a:pPr>
              <a:lnSpc>
                <a:spcPct val="114999"/>
              </a:lnSpc>
            </a:pPr>
            <a:endParaRPr lang="en-US">
              <a:solidFill>
                <a:srgbClr val="444444"/>
              </a:solidFill>
            </a:endParaRPr>
          </a:p>
          <a:p>
            <a:r>
              <a:rPr lang="en-GB">
                <a:ea typeface="Calibri"/>
                <a:cs typeface="Calibri"/>
              </a:rPr>
              <a:t>At </a:t>
            </a:r>
            <a:r>
              <a:rPr lang="en-GB" b="1">
                <a:ea typeface="Calibri"/>
                <a:cs typeface="Calibri"/>
              </a:rPr>
              <a:t>Essentials</a:t>
            </a:r>
            <a:r>
              <a:rPr lang="en-GB">
                <a:ea typeface="Calibri"/>
                <a:cs typeface="Calibri"/>
              </a:rPr>
              <a:t>, you’ll find </a:t>
            </a:r>
            <a:r>
              <a:rPr lang="en-GB" b="1">
                <a:ea typeface="Calibri"/>
                <a:cs typeface="Calibri"/>
              </a:rPr>
              <a:t>emergency food assistance, non-perishables, and breakfast product</a:t>
            </a:r>
            <a:r>
              <a:rPr lang="en-GB">
                <a:ea typeface="Calibri"/>
                <a:cs typeface="Calibri"/>
              </a:rPr>
              <a:t>s, as well as </a:t>
            </a:r>
            <a:r>
              <a:rPr lang="en-GB" b="1">
                <a:ea typeface="Calibri"/>
                <a:cs typeface="Calibri"/>
              </a:rPr>
              <a:t>sanitary products to pick up for free</a:t>
            </a:r>
            <a:r>
              <a:rPr lang="en-GB">
                <a:ea typeface="Calibri"/>
                <a:cs typeface="Calibri"/>
              </a:rPr>
              <a:t>. Essentials also offers </a:t>
            </a:r>
            <a:r>
              <a:rPr lang="en-GB" b="1">
                <a:ea typeface="Calibri"/>
                <a:cs typeface="Calibri"/>
              </a:rPr>
              <a:t>signposting to support services, including wellbeing, and financial literacy</a:t>
            </a:r>
            <a:r>
              <a:rPr lang="en-GB">
                <a:ea typeface="Calibri"/>
                <a:cs typeface="Calibri"/>
              </a:rPr>
              <a:t>.</a:t>
            </a:r>
            <a:endParaRPr lang="en-US">
              <a:solidFill>
                <a:srgbClr val="444444"/>
              </a:solidFill>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19</a:t>
            </a:fld>
            <a:endParaRPr lang="en-GB"/>
          </a:p>
        </p:txBody>
      </p:sp>
    </p:spTree>
    <p:extLst>
      <p:ext uri="{BB962C8B-B14F-4D97-AF65-F5344CB8AC3E}">
        <p14:creationId xmlns:p14="http://schemas.microsoft.com/office/powerpoint/2010/main" val="2368549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GB"/>
              <a:t>We’re home to more than </a:t>
            </a:r>
            <a:r>
              <a:rPr lang="en-GB" b="1"/>
              <a:t>300 clubs and societies</a:t>
            </a:r>
            <a:r>
              <a:rPr lang="en-GB"/>
              <a:t> - including </a:t>
            </a:r>
            <a:r>
              <a:rPr lang="en-GB" b="1"/>
              <a:t>course societies, sports clubs, culture </a:t>
            </a:r>
            <a:r>
              <a:rPr lang="en-GB"/>
              <a:t>and</a:t>
            </a:r>
            <a:r>
              <a:rPr lang="en-GB" b="1"/>
              <a:t> faith groups</a:t>
            </a:r>
            <a:r>
              <a:rPr lang="en-GB"/>
              <a:t> and every</a:t>
            </a:r>
            <a:r>
              <a:rPr lang="en-GB" b="1"/>
              <a:t> hobby</a:t>
            </a:r>
            <a:r>
              <a:rPr lang="en-GB"/>
              <a:t> you can imagine.</a:t>
            </a:r>
            <a:endParaRPr lang="en-US">
              <a:solidFill>
                <a:srgbClr val="444444"/>
              </a:solidFill>
            </a:endParaRPr>
          </a:p>
          <a:p>
            <a:pPr>
              <a:lnSpc>
                <a:spcPct val="114999"/>
              </a:lnSpc>
            </a:pPr>
            <a:endParaRPr lang="en-GB">
              <a:solidFill>
                <a:srgbClr val="000000"/>
              </a:solidFill>
              <a:ea typeface="Calibri"/>
              <a:cs typeface="Calibri"/>
            </a:endParaRPr>
          </a:p>
          <a:p>
            <a:pPr>
              <a:lnSpc>
                <a:spcPct val="114999"/>
              </a:lnSpc>
            </a:pPr>
            <a:r>
              <a:rPr lang="en-GB">
                <a:solidFill>
                  <a:srgbClr val="000000"/>
                </a:solidFill>
                <a:ea typeface="Calibri"/>
                <a:cs typeface="Calibri"/>
              </a:rPr>
              <a:t>*** if you are feeling brave  potentially challenge the audience to name a society and then look it up on Engage to see if we have it or something similar.  If it's not there then we can work with you to develop a new society****</a:t>
            </a:r>
          </a:p>
          <a:p>
            <a:pPr>
              <a:lnSpc>
                <a:spcPct val="114999"/>
              </a:lnSpc>
            </a:pPr>
            <a:endParaRPr lang="en-US">
              <a:solidFill>
                <a:srgbClr val="444444"/>
              </a:solidFill>
            </a:endParaRPr>
          </a:p>
          <a:p>
            <a:pPr>
              <a:lnSpc>
                <a:spcPct val="114999"/>
              </a:lnSpc>
            </a:pPr>
            <a:r>
              <a:rPr lang="en-GB"/>
              <a:t>My advice for this week is to seek out one or two societies that you like the sound of and drop in to say hi to them –  you can make friends in University societies and it’s a great way to see the campus and wider city.</a:t>
            </a:r>
            <a:endParaRPr lang="en-US">
              <a:solidFill>
                <a:srgbClr val="444444"/>
              </a:solidFill>
            </a:endParaRPr>
          </a:p>
          <a:p>
            <a:pPr>
              <a:lnSpc>
                <a:spcPct val="114999"/>
              </a:lnSpc>
            </a:pPr>
            <a:r>
              <a:rPr lang="en-GB"/>
              <a:t>[IF PRESENT INTRODUCE ACADEMIC SOC TO TALK]</a:t>
            </a:r>
            <a:endParaRPr lang="en-US">
              <a:solidFill>
                <a:srgbClr val="444444"/>
              </a:solidFill>
            </a:endParaRPr>
          </a:p>
          <a:p>
            <a:pPr>
              <a:lnSpc>
                <a:spcPct val="114999"/>
              </a:lnSpc>
            </a:pPr>
            <a:endParaRPr lang="en-GB">
              <a:solidFill>
                <a:srgbClr val="000000"/>
              </a:solidFill>
              <a:ea typeface="Calibri"/>
              <a:cs typeface="Calibri"/>
            </a:endParaRPr>
          </a:p>
          <a:p>
            <a:pPr>
              <a:lnSpc>
                <a:spcPct val="114999"/>
              </a:lnSpc>
            </a:pPr>
            <a:r>
              <a:rPr lang="en-GB">
                <a:solidFill>
                  <a:srgbClr val="000000"/>
                </a:solidFill>
                <a:ea typeface="Calibri"/>
                <a:cs typeface="Calibri"/>
              </a:rPr>
              <a:t>Mention welcome fairs – and option of 'Give it a go' activities where you can try a society without obligation  to see if you enjoy.</a:t>
            </a:r>
          </a:p>
          <a:p>
            <a:pPr>
              <a:lnSpc>
                <a:spcPct val="114999"/>
              </a:lnSpc>
            </a:pPr>
            <a:endParaRPr lang="en-GB">
              <a:solidFill>
                <a:srgbClr val="000000"/>
              </a:solidFill>
              <a:ea typeface="Calibri"/>
              <a:cs typeface="Calibri"/>
            </a:endParaRPr>
          </a:p>
          <a:p>
            <a:pPr>
              <a:lnSpc>
                <a:spcPct val="114999"/>
              </a:lnSpc>
            </a:pPr>
            <a:r>
              <a:rPr lang="en-GB">
                <a:solidFill>
                  <a:srgbClr val="000000"/>
                </a:solidFill>
                <a:ea typeface="Calibri"/>
                <a:cs typeface="Calibri"/>
              </a:rPr>
              <a:t>Crossroads - Crossroads is our very own gaming hub. With countless board games, consoles, and video games, Crossroads is the perfect place to hang out and relax between studying!  </a:t>
            </a:r>
            <a:endParaRPr lang="en-GB">
              <a:solidFill>
                <a:srgbClr val="2E3039"/>
              </a:solidFill>
              <a:highlight>
                <a:srgbClr val="C9FDFF"/>
              </a:highlight>
              <a:ea typeface="Calibri"/>
              <a:cs typeface="Calibri"/>
            </a:endParaRPr>
          </a:p>
          <a:p>
            <a:pPr>
              <a:lnSpc>
                <a:spcPct val="114999"/>
              </a:lnSpc>
            </a:pPr>
            <a:endParaRPr lang="en-GB">
              <a:ea typeface="Calibri"/>
              <a:cs typeface="Calibri"/>
            </a:endParaRPr>
          </a:p>
          <a:p>
            <a:pPr>
              <a:lnSpc>
                <a:spcPct val="114999"/>
              </a:lnSpc>
            </a:pPr>
            <a:r>
              <a:rPr lang="en-GB">
                <a:ea typeface="Calibri"/>
                <a:cs typeface="Calibri"/>
              </a:rPr>
              <a:t>PGR Lounge -  (if your audience includes PGRs): Are you a post-graduate researcher? If so, the PGR Lounge is for you! The PGR Lounge is a chill space built for you to study, relax and connect with others, without any typical university distractions.  </a:t>
            </a:r>
          </a:p>
          <a:p>
            <a:pPr>
              <a:lnSpc>
                <a:spcPct val="114999"/>
              </a:lnSpc>
            </a:pPr>
            <a:endParaRPr lang="en-GB">
              <a:ea typeface="Calibri"/>
              <a:cs typeface="Calibri"/>
            </a:endParaRPr>
          </a:p>
          <a:p>
            <a:pPr>
              <a:lnSpc>
                <a:spcPct val="114999"/>
              </a:lnSpc>
            </a:pPr>
            <a:r>
              <a:rPr lang="en-GB" err="1">
                <a:ea typeface="Calibri"/>
                <a:cs typeface="Calibri"/>
              </a:rPr>
              <a:t>Joblink</a:t>
            </a:r>
            <a:r>
              <a:rPr lang="en-GB">
                <a:ea typeface="Calibri"/>
                <a:cs typeface="Calibri"/>
              </a:rPr>
              <a:t> - </a:t>
            </a:r>
            <a:r>
              <a:rPr lang="en-GB" err="1">
                <a:ea typeface="Calibri"/>
                <a:cs typeface="Calibri"/>
              </a:rPr>
              <a:t>Joblink</a:t>
            </a:r>
            <a:r>
              <a:rPr lang="en-GB">
                <a:ea typeface="Calibri"/>
                <a:cs typeface="Calibri"/>
              </a:rPr>
              <a:t> is a student job shop, designed to link students up with local employers who provide a rewarding work experience. Run by students with student needs at the heart of their mission, Joblink has a vast catalogue of flexible and fulfilling work that suits student schedules and interests – including part-time roles, short-term employment, and internships. Besides, Joblink offers training and online learning to prepare students to be their best.</a:t>
            </a:r>
          </a:p>
          <a:p>
            <a:pPr>
              <a:lnSpc>
                <a:spcPct val="114999"/>
              </a:lnSpc>
            </a:pPr>
            <a:endParaRPr lang="en-GB"/>
          </a:p>
          <a:p>
            <a:pPr>
              <a:lnSpc>
                <a:spcPct val="114999"/>
              </a:lnSpc>
            </a:pPr>
            <a:endParaRPr lang="en-GB"/>
          </a:p>
          <a:p>
            <a:pPr>
              <a:lnSpc>
                <a:spcPct val="114999"/>
              </a:lnSpc>
            </a:pPr>
            <a:r>
              <a:rPr lang="en-GB"/>
              <a:t>Find out more at LUU.org.uk</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20</a:t>
            </a:fld>
            <a:endParaRPr lang="en-GB"/>
          </a:p>
        </p:txBody>
      </p:sp>
    </p:spTree>
    <p:extLst>
      <p:ext uri="{BB962C8B-B14F-4D97-AF65-F5344CB8AC3E}">
        <p14:creationId xmlns:p14="http://schemas.microsoft.com/office/powerpoint/2010/main" val="11419192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999"/>
              </a:lnSpc>
            </a:pPr>
            <a:r>
              <a:rPr lang="en-GB"/>
              <a:t>LUU has </a:t>
            </a:r>
            <a:r>
              <a:rPr lang="en-GB" b="1"/>
              <a:t>meeting rooms, dance studios, a Theatre, a nightclub,</a:t>
            </a:r>
            <a:r>
              <a:rPr lang="en-GB"/>
              <a:t> </a:t>
            </a:r>
            <a:r>
              <a:rPr lang="en-GB" b="1"/>
              <a:t>shops</a:t>
            </a:r>
            <a:r>
              <a:rPr lang="en-GB"/>
              <a:t>,</a:t>
            </a:r>
            <a:r>
              <a:rPr lang="en-GB" b="1"/>
              <a:t> study spaces, food outlets, kitchens and showers</a:t>
            </a:r>
            <a:r>
              <a:rPr lang="en-GB"/>
              <a:t> for all your needs. You can pick up your groceries or household essentials in our </a:t>
            </a:r>
            <a:r>
              <a:rPr lang="en-GB" b="1"/>
              <a:t>Co-op</a:t>
            </a:r>
            <a:r>
              <a:rPr lang="en-GB"/>
              <a:t>, grab a University of Leeds hoodie or other branded clothing in </a:t>
            </a:r>
            <a:r>
              <a:rPr lang="en-GB" b="1"/>
              <a:t>Gear,</a:t>
            </a:r>
            <a:r>
              <a:rPr lang="en-GB"/>
              <a:t> and stock up on pens and notebooks in </a:t>
            </a:r>
            <a:r>
              <a:rPr lang="en-GB" b="1"/>
              <a:t>Union Shop</a:t>
            </a:r>
            <a:r>
              <a:rPr lang="en-GB"/>
              <a:t>.</a:t>
            </a:r>
            <a:endParaRPr lang="en-US">
              <a:solidFill>
                <a:srgbClr val="444444"/>
              </a:solidFill>
            </a:endParaRPr>
          </a:p>
          <a:p>
            <a:pPr>
              <a:lnSpc>
                <a:spcPct val="114999"/>
              </a:lnSpc>
            </a:pPr>
            <a:endParaRPr lang="en-US">
              <a:solidFill>
                <a:srgbClr val="444444"/>
              </a:solidFill>
            </a:endParaRPr>
          </a:p>
          <a:p>
            <a:pPr>
              <a:lnSpc>
                <a:spcPct val="114999"/>
              </a:lnSpc>
            </a:pPr>
            <a:r>
              <a:rPr lang="en-GB"/>
              <a:t>As for food, you’ll never be hungry in LUU - </a:t>
            </a:r>
            <a:r>
              <a:rPr lang="en-GB" b="1"/>
              <a:t>Old Bar</a:t>
            </a:r>
            <a:r>
              <a:rPr lang="en-GB"/>
              <a:t> is our traditional old school pub, you can enjoy a pizza and a cocktail in the </a:t>
            </a:r>
            <a:r>
              <a:rPr lang="en-GB" b="1"/>
              <a:t>Terrace bar</a:t>
            </a:r>
            <a:r>
              <a:rPr lang="en-GB"/>
              <a:t>, or grab a sandwich and coffee in </a:t>
            </a:r>
            <a:r>
              <a:rPr lang="en-GB" b="1"/>
              <a:t>Common Ground or one of our food outlets including: </a:t>
            </a:r>
            <a:r>
              <a:rPr lang="en-GB" b="1" err="1"/>
              <a:t>Philapita</a:t>
            </a:r>
            <a:r>
              <a:rPr lang="en-GB" b="1"/>
              <a:t>, Waki Maki, Pearls Bubble Tea, </a:t>
            </a:r>
            <a:r>
              <a:rPr lang="en-GB" b="1" err="1"/>
              <a:t>Cooplands</a:t>
            </a:r>
            <a:r>
              <a:rPr lang="en-GB" b="1"/>
              <a:t> and Tikka Nation </a:t>
            </a:r>
            <a:r>
              <a:rPr lang="en-GB"/>
              <a:t>(add in Maxis and jacket </a:t>
            </a:r>
            <a:r>
              <a:rPr lang="en-GB" err="1"/>
              <a:t>Potatoe</a:t>
            </a:r>
            <a:r>
              <a:rPr lang="en-GB"/>
              <a:t> when available). There’s also </a:t>
            </a:r>
            <a:r>
              <a:rPr lang="en-GB" b="1"/>
              <a:t>microwaves</a:t>
            </a:r>
            <a:r>
              <a:rPr lang="en-GB"/>
              <a:t> to heat up your own food and plenty of </a:t>
            </a:r>
            <a:r>
              <a:rPr lang="en-GB" b="1"/>
              <a:t>spaces to take a break</a:t>
            </a:r>
            <a:r>
              <a:rPr lang="en-GB"/>
              <a:t>.</a:t>
            </a:r>
            <a:endParaRPr lang="en-US">
              <a:solidFill>
                <a:srgbClr val="444444"/>
              </a:solidFill>
            </a:endParaRPr>
          </a:p>
          <a:p>
            <a:pPr>
              <a:lnSpc>
                <a:spcPct val="114999"/>
              </a:lnSpc>
            </a:pPr>
            <a:endParaRPr lang="en-US">
              <a:solidFill>
                <a:srgbClr val="444444"/>
              </a:solidFill>
            </a:endParaRPr>
          </a:p>
          <a:p>
            <a:pPr>
              <a:lnSpc>
                <a:spcPct val="114999"/>
              </a:lnSpc>
            </a:pPr>
            <a:r>
              <a:rPr lang="en-GB" b="1"/>
              <a:t>LUU Rewards</a:t>
            </a:r>
            <a:r>
              <a:rPr lang="en-GB"/>
              <a:t> allows you to earn points for spending money in our LUU outlets. Yes, with our new </a:t>
            </a:r>
            <a:r>
              <a:rPr lang="en-GB" b="1"/>
              <a:t>LUU Eats app</a:t>
            </a:r>
            <a:r>
              <a:rPr lang="en-GB"/>
              <a:t>, you literally will be rewarded for having a burger in Old Bar or enjoying a coffee in Common Ground. </a:t>
            </a:r>
            <a:r>
              <a:rPr lang="en-GB" b="1"/>
              <a:t>Scan the QR to access.</a:t>
            </a:r>
            <a:endParaRPr lang="en-US">
              <a:solidFill>
                <a:srgbClr val="444444"/>
              </a:solidFill>
            </a:endParaRPr>
          </a:p>
          <a:p>
            <a:pPr>
              <a:lnSpc>
                <a:spcPct val="114999"/>
              </a:lnSpc>
            </a:pPr>
            <a:endParaRPr lang="en-US">
              <a:solidFill>
                <a:srgbClr val="444444"/>
              </a:solidFill>
            </a:endParaRPr>
          </a:p>
          <a:p>
            <a:pPr>
              <a:lnSpc>
                <a:spcPct val="114999"/>
              </a:lnSpc>
            </a:pPr>
            <a:r>
              <a:rPr lang="en-GB"/>
              <a:t>We also have multiple events venues where you’ll be able to </a:t>
            </a:r>
            <a:r>
              <a:rPr lang="en-GB" b="1"/>
              <a:t>enjoy gigs</a:t>
            </a:r>
            <a:r>
              <a:rPr lang="en-GB"/>
              <a:t>, </a:t>
            </a:r>
            <a:r>
              <a:rPr lang="en-GB" b="1"/>
              <a:t>comedy shows, theatre performances </a:t>
            </a:r>
            <a:r>
              <a:rPr lang="en-GB"/>
              <a:t>and </a:t>
            </a:r>
            <a:r>
              <a:rPr lang="en-GB" b="1"/>
              <a:t>club nights </a:t>
            </a:r>
            <a:r>
              <a:rPr lang="en-GB"/>
              <a:t>right here on campus</a:t>
            </a:r>
            <a:r>
              <a:rPr lang="en-GB" b="1"/>
              <a:t>. Fruity Friday</a:t>
            </a:r>
            <a:r>
              <a:rPr lang="en-GB"/>
              <a:t> anyone?!?!</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21</a:t>
            </a:fld>
            <a:endParaRPr lang="en-GB"/>
          </a:p>
        </p:txBody>
      </p:sp>
    </p:spTree>
    <p:extLst>
      <p:ext uri="{BB962C8B-B14F-4D97-AF65-F5344CB8AC3E}">
        <p14:creationId xmlns:p14="http://schemas.microsoft.com/office/powerpoint/2010/main" val="121449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have a Jam-packed schedule of events. Visit our website or follow the QR to access </a:t>
            </a:r>
            <a:r>
              <a:rPr lang="en-GB" b="1"/>
              <a:t>Engage </a:t>
            </a:r>
            <a:r>
              <a:rPr lang="en-GB"/>
              <a:t>where you can find out about all our upcoming events and activities.</a:t>
            </a:r>
            <a:endParaRPr lang="en-US">
              <a:solidFill>
                <a:srgbClr val="444444"/>
              </a:solidFill>
            </a:endParaRPr>
          </a:p>
          <a:p>
            <a:endParaRPr lang="en-GB">
              <a:solidFill>
                <a:srgbClr val="444444"/>
              </a:solidFill>
            </a:endParaRPr>
          </a:p>
          <a:p>
            <a:r>
              <a:rPr lang="en-GB"/>
              <a:t>Mention some upcoming events</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62D950E9-C67E-4624-AABE-80C5FF883EE9}" type="slidenum">
              <a:t>22</a:t>
            </a:fld>
            <a:endParaRPr lang="en-GB"/>
          </a:p>
        </p:txBody>
      </p:sp>
    </p:spTree>
    <p:extLst>
      <p:ext uri="{BB962C8B-B14F-4D97-AF65-F5344CB8AC3E}">
        <p14:creationId xmlns:p14="http://schemas.microsoft.com/office/powerpoint/2010/main" val="11105586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Highlight events</a:t>
            </a:r>
          </a:p>
        </p:txBody>
      </p:sp>
      <p:sp>
        <p:nvSpPr>
          <p:cNvPr id="4" name="Slide Number Placeholder 3"/>
          <p:cNvSpPr>
            <a:spLocks noGrp="1"/>
          </p:cNvSpPr>
          <p:nvPr>
            <p:ph type="sldNum" sz="quarter" idx="5"/>
          </p:nvPr>
        </p:nvSpPr>
        <p:spPr/>
        <p:txBody>
          <a:bodyPr/>
          <a:lstStyle/>
          <a:p>
            <a:fld id="{62D950E9-C67E-4624-AABE-80C5FF883EE9}" type="slidenum">
              <a:t>23</a:t>
            </a:fld>
            <a:endParaRPr lang="en-GB"/>
          </a:p>
        </p:txBody>
      </p:sp>
    </p:spTree>
    <p:extLst>
      <p:ext uri="{BB962C8B-B14F-4D97-AF65-F5344CB8AC3E}">
        <p14:creationId xmlns:p14="http://schemas.microsoft.com/office/powerpoint/2010/main" val="22383271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071C0-F875-3875-D912-5319167FE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E9F946-17EB-D1E5-3B98-DB80E9EAD1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4059C-2AFC-C21C-62D2-9DA9A417F004}"/>
              </a:ext>
            </a:extLst>
          </p:cNvPr>
          <p:cNvSpPr>
            <a:spLocks noGrp="1"/>
          </p:cNvSpPr>
          <p:nvPr>
            <p:ph type="body" idx="1"/>
          </p:nvPr>
        </p:nvSpPr>
        <p:spPr/>
        <p:txBody>
          <a:bodyPr/>
          <a:lstStyle/>
          <a:p>
            <a:r>
              <a:rPr lang="en-US" dirty="0">
                <a:ea typeface="Calibri"/>
                <a:cs typeface="Calibri"/>
              </a:rPr>
              <a:t>Alan</a:t>
            </a:r>
          </a:p>
        </p:txBody>
      </p:sp>
      <p:sp>
        <p:nvSpPr>
          <p:cNvPr id="4" name="Slide Number Placeholder 3">
            <a:extLst>
              <a:ext uri="{FF2B5EF4-FFF2-40B4-BE49-F238E27FC236}">
                <a16:creationId xmlns:a16="http://schemas.microsoft.com/office/drawing/2014/main" id="{3B76E657-1C8B-FB98-A394-BF5B5E739B03}"/>
              </a:ext>
            </a:extLst>
          </p:cNvPr>
          <p:cNvSpPr>
            <a:spLocks noGrp="1"/>
          </p:cNvSpPr>
          <p:nvPr>
            <p:ph type="sldNum" sz="quarter" idx="5"/>
          </p:nvPr>
        </p:nvSpPr>
        <p:spPr/>
        <p:txBody>
          <a:bodyPr/>
          <a:lstStyle/>
          <a:p>
            <a:fld id="{BD09EE81-4E07-7146-BE7B-81BDA9163BF6}" type="slidenum">
              <a:rPr lang="en-US" smtClean="0"/>
              <a:t>25</a:t>
            </a:fld>
            <a:endParaRPr lang="en-US"/>
          </a:p>
        </p:txBody>
      </p:sp>
    </p:spTree>
    <p:extLst>
      <p:ext uri="{BB962C8B-B14F-4D97-AF65-F5344CB8AC3E}">
        <p14:creationId xmlns:p14="http://schemas.microsoft.com/office/powerpoint/2010/main" val="248228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9D34A1D-7F6B-45C8-9F37-5223D8C11411}" type="slidenum">
              <a:rPr lang="en-GB"/>
              <a:t>26</a:t>
            </a:fld>
            <a:endParaRPr lang="en-GB"/>
          </a:p>
        </p:txBody>
      </p:sp>
    </p:spTree>
    <p:extLst>
      <p:ext uri="{BB962C8B-B14F-4D97-AF65-F5344CB8AC3E}">
        <p14:creationId xmlns:p14="http://schemas.microsoft.com/office/powerpoint/2010/main" val="2535156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ea typeface="Calibri"/>
              <a:cs typeface="Calibri"/>
            </a:endParaRP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550EF-67DC-7DFB-05AE-4C426CBAFD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59F512-1B1B-9E14-F3A8-A176785E94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2A046D-D645-28E3-D4CE-7A89D55FFB06}"/>
              </a:ext>
            </a:extLst>
          </p:cNvPr>
          <p:cNvSpPr>
            <a:spLocks noGrp="1"/>
          </p:cNvSpPr>
          <p:nvPr>
            <p:ph type="body" idx="1"/>
          </p:nvPr>
        </p:nvSpPr>
        <p:spPr/>
        <p:txBody>
          <a:bodyPr/>
          <a:lstStyle/>
          <a:p>
            <a:endParaRPr lang="en-US" dirty="0">
              <a:ea typeface="Calibri"/>
              <a:cs typeface="Calibri"/>
            </a:endParaRPr>
          </a:p>
        </p:txBody>
      </p:sp>
      <p:sp>
        <p:nvSpPr>
          <p:cNvPr id="4" name="Slide Number Placeholder 3">
            <a:extLst>
              <a:ext uri="{FF2B5EF4-FFF2-40B4-BE49-F238E27FC236}">
                <a16:creationId xmlns:a16="http://schemas.microsoft.com/office/drawing/2014/main" id="{7782FCDD-922C-2B4E-5926-7988B34E9DFA}"/>
              </a:ext>
            </a:extLst>
          </p:cNvPr>
          <p:cNvSpPr>
            <a:spLocks noGrp="1"/>
          </p:cNvSpPr>
          <p:nvPr>
            <p:ph type="sldNum" sz="quarter" idx="5"/>
          </p:nvPr>
        </p:nvSpPr>
        <p:spPr/>
        <p:txBody>
          <a:bodyPr/>
          <a:lstStyle/>
          <a:p>
            <a:fld id="{BD09EE81-4E07-7146-BE7B-81BDA9163BF6}" type="slidenum">
              <a:rPr lang="en-US" smtClean="0"/>
              <a:t>32</a:t>
            </a:fld>
            <a:endParaRPr lang="en-US"/>
          </a:p>
        </p:txBody>
      </p:sp>
    </p:spTree>
    <p:extLst>
      <p:ext uri="{BB962C8B-B14F-4D97-AF65-F5344CB8AC3E}">
        <p14:creationId xmlns:p14="http://schemas.microsoft.com/office/powerpoint/2010/main" val="2537710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F5DAF-E5A6-762B-FED2-7C2E1E1B95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27305-3874-F7FE-3D3B-86BEFB17E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C7F993-06C4-8CE3-29D9-0829793FE8C9}"/>
              </a:ext>
            </a:extLst>
          </p:cNvPr>
          <p:cNvSpPr>
            <a:spLocks noGrp="1"/>
          </p:cNvSpPr>
          <p:nvPr>
            <p:ph type="body" idx="1"/>
          </p:nvPr>
        </p:nvSpPr>
        <p:spPr/>
        <p:txBody>
          <a:bodyPr/>
          <a:lstStyle/>
          <a:p>
            <a:endParaRPr lang="en-GB" dirty="0">
              <a:ea typeface="Calibri"/>
              <a:cs typeface="Calibri"/>
            </a:endParaRPr>
          </a:p>
        </p:txBody>
      </p:sp>
      <p:sp>
        <p:nvSpPr>
          <p:cNvPr id="4" name="Slide Number Placeholder 3">
            <a:extLst>
              <a:ext uri="{FF2B5EF4-FFF2-40B4-BE49-F238E27FC236}">
                <a16:creationId xmlns:a16="http://schemas.microsoft.com/office/drawing/2014/main" id="{6CF97471-55B0-810E-9A4C-8C0A3590FD6B}"/>
              </a:ext>
            </a:extLst>
          </p:cNvPr>
          <p:cNvSpPr>
            <a:spLocks noGrp="1"/>
          </p:cNvSpPr>
          <p:nvPr>
            <p:ph type="sldNum" sz="quarter" idx="5"/>
          </p:nvPr>
        </p:nvSpPr>
        <p:spPr/>
        <p:txBody>
          <a:bodyPr/>
          <a:lstStyle/>
          <a:p>
            <a:fld id="{BD09EE81-4E07-7146-BE7B-81BDA9163BF6}" type="slidenum">
              <a:rPr lang="en-US" smtClean="0"/>
              <a:t>33</a:t>
            </a:fld>
            <a:endParaRPr lang="en-US"/>
          </a:p>
        </p:txBody>
      </p:sp>
    </p:spTree>
    <p:extLst>
      <p:ext uri="{BB962C8B-B14F-4D97-AF65-F5344CB8AC3E}">
        <p14:creationId xmlns:p14="http://schemas.microsoft.com/office/powerpoint/2010/main" val="21811296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18.jpeg"/><Relationship Id="rId4" Type="http://schemas.openxmlformats.org/officeDocument/2006/relationships/image" Target="../media/image17.jpe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sv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sv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4.jpeg"/><Relationship Id="rId1" Type="http://schemas.openxmlformats.org/officeDocument/2006/relationships/slideMaster" Target="../slideMasters/slideMaster3.xml"/><Relationship Id="rId4" Type="http://schemas.openxmlformats.org/officeDocument/2006/relationships/image" Target="../media/image25.sv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1.sv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1.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32464CE-31E3-4A90-9212-AE2FC2275C93}"/>
              </a:ext>
            </a:extLst>
          </p:cNvPr>
          <p:cNvPicPr>
            <a:picLocks noChangeAspect="1"/>
          </p:cNvPicPr>
          <p:nvPr userDrawn="1"/>
        </p:nvPicPr>
        <p:blipFill>
          <a:blip r:embed="rId2"/>
          <a:stretch>
            <a:fillRect/>
          </a:stretch>
        </p:blipFill>
        <p:spPr>
          <a:xfrm>
            <a:off x="-1" y="1923678"/>
            <a:ext cx="9144001" cy="2910840"/>
          </a:xfrm>
          <a:prstGeom prst="rect">
            <a:avLst/>
          </a:prstGeom>
        </p:spPr>
      </p:pic>
      <p:sp>
        <p:nvSpPr>
          <p:cNvPr id="2" name="Title 1"/>
          <p:cNvSpPr>
            <a:spLocks noGrp="1"/>
          </p:cNvSpPr>
          <p:nvPr>
            <p:ph type="ctrTitle"/>
          </p:nvPr>
        </p:nvSpPr>
        <p:spPr>
          <a:xfrm>
            <a:off x="301625" y="906015"/>
            <a:ext cx="6498669" cy="2076877"/>
          </a:xfrm>
        </p:spPr>
        <p:txBody>
          <a:bodyPr anchor="ctr" anchorCtr="0"/>
          <a:lstStyle>
            <a:lvl1pPr algn="l">
              <a:defRPr sz="4200"/>
            </a:lvl1pPr>
          </a:lstStyle>
          <a:p>
            <a:r>
              <a:rPr lang="en-US"/>
              <a:t>Click to edit Master title style</a:t>
            </a:r>
          </a:p>
        </p:txBody>
      </p:sp>
      <p:sp>
        <p:nvSpPr>
          <p:cNvPr id="11" name="TextBox 10">
            <a:extLst>
              <a:ext uri="{FF2B5EF4-FFF2-40B4-BE49-F238E27FC236}">
                <a16:creationId xmlns:a16="http://schemas.microsoft.com/office/drawing/2014/main" id="{57545325-A9FA-4284-AD37-86FC88CA36FB}"/>
              </a:ext>
            </a:extLst>
          </p:cNvPr>
          <p:cNvSpPr txBox="1"/>
          <p:nvPr/>
        </p:nvSpPr>
        <p:spPr>
          <a:xfrm>
            <a:off x="292705" y="581404"/>
            <a:ext cx="4142770" cy="215444"/>
          </a:xfrm>
          <a:prstGeom prst="rect">
            <a:avLst/>
          </a:prstGeom>
          <a:noFill/>
        </p:spPr>
        <p:txBody>
          <a:bodyPr wrap="square" lIns="0" tIns="0" rIns="0" bIns="0" rtlCol="0">
            <a:spAutoFit/>
          </a:bodyPr>
          <a:lstStyle/>
          <a:p>
            <a:pPr algn="l"/>
            <a:r>
              <a:rPr lang="en-US" sz="1400" b="1">
                <a:latin typeface="Arial"/>
                <a:cs typeface="Arial"/>
              </a:rPr>
              <a:t>Leeds University Business</a:t>
            </a:r>
            <a:r>
              <a:rPr lang="en-US" sz="1400" b="1" baseline="0">
                <a:latin typeface="Arial"/>
                <a:cs typeface="Arial"/>
              </a:rPr>
              <a:t> School</a:t>
            </a:r>
            <a:endParaRPr lang="en-US" sz="1400" b="1">
              <a:latin typeface="Arial"/>
              <a:cs typeface="Arial"/>
            </a:endParaRPr>
          </a:p>
        </p:txBody>
      </p:sp>
      <p:cxnSp>
        <p:nvCxnSpPr>
          <p:cNvPr id="18" name="Straight Connector 17">
            <a:extLst>
              <a:ext uri="{FF2B5EF4-FFF2-40B4-BE49-F238E27FC236}">
                <a16:creationId xmlns:a16="http://schemas.microsoft.com/office/drawing/2014/main" id="{8A14A19A-34AF-4C4D-A279-1A09646488BA}"/>
              </a:ext>
            </a:extLst>
          </p:cNvPr>
          <p:cNvCxnSpPr>
            <a:cxnSpLocks/>
          </p:cNvCxnSpPr>
          <p:nvPr userDrawn="1"/>
        </p:nvCxnSpPr>
        <p:spPr>
          <a:xfrm>
            <a:off x="301625" y="906016"/>
            <a:ext cx="8518847"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9" name="Picture 18" descr="UoL_Logo.eps">
            <a:extLst>
              <a:ext uri="{FF2B5EF4-FFF2-40B4-BE49-F238E27FC236}">
                <a16:creationId xmlns:a16="http://schemas.microsoft.com/office/drawing/2014/main" id="{0EA503C5-056C-4DAB-949F-185F5B8EB3A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94894" y="264535"/>
            <a:ext cx="1732253" cy="494506"/>
          </a:xfrm>
          <a:prstGeom prst="rect">
            <a:avLst/>
          </a:prstGeom>
        </p:spPr>
      </p:pic>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92705" y="4474853"/>
            <a:ext cx="2801118" cy="359665"/>
          </a:xfrm>
          <a:prstGeom prst="rect">
            <a:avLst/>
          </a:prstGeom>
        </p:spPr>
      </p:pic>
    </p:spTree>
    <p:extLst>
      <p:ext uri="{BB962C8B-B14F-4D97-AF65-F5344CB8AC3E}">
        <p14:creationId xmlns:p14="http://schemas.microsoft.com/office/powerpoint/2010/main" val="25183843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Black)">
    <p:bg>
      <p:bgPr>
        <a:solidFill>
          <a:schemeClr val="tx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306B40-25CF-445B-8050-F1C2BF2990FB}"/>
              </a:ext>
            </a:extLst>
          </p:cNvPr>
          <p:cNvPicPr>
            <a:picLocks noChangeAspect="1"/>
          </p:cNvPicPr>
          <p:nvPr userDrawn="1"/>
        </p:nvPicPr>
        <p:blipFill>
          <a:blip r:embed="rId2"/>
          <a:stretch>
            <a:fillRect/>
          </a:stretch>
        </p:blipFill>
        <p:spPr>
          <a:xfrm>
            <a:off x="-1" y="1923678"/>
            <a:ext cx="9144001" cy="2910840"/>
          </a:xfrm>
          <a:prstGeom prst="rect">
            <a:avLst/>
          </a:prstGeom>
        </p:spPr>
      </p:pic>
      <p:sp>
        <p:nvSpPr>
          <p:cNvPr id="2" name="Title 1"/>
          <p:cNvSpPr>
            <a:spLocks noGrp="1"/>
          </p:cNvSpPr>
          <p:nvPr>
            <p:ph type="ctrTitle"/>
          </p:nvPr>
        </p:nvSpPr>
        <p:spPr>
          <a:xfrm>
            <a:off x="301625" y="906015"/>
            <a:ext cx="6498669" cy="2076877"/>
          </a:xfrm>
        </p:spPr>
        <p:txBody>
          <a:bodyPr anchor="ctr" anchorCtr="0"/>
          <a:lstStyle>
            <a:lvl1pPr algn="l">
              <a:defRPr sz="4200">
                <a:solidFill>
                  <a:schemeClr val="bg1"/>
                </a:solidFill>
              </a:defRPr>
            </a:lvl1pPr>
          </a:lstStyle>
          <a:p>
            <a:r>
              <a:rPr lang="en-US"/>
              <a:t>Click to edit Master title style</a:t>
            </a:r>
          </a:p>
        </p:txBody>
      </p:sp>
      <p:sp>
        <p:nvSpPr>
          <p:cNvPr id="11" name="TextBox 10">
            <a:extLst>
              <a:ext uri="{FF2B5EF4-FFF2-40B4-BE49-F238E27FC236}">
                <a16:creationId xmlns:a16="http://schemas.microsoft.com/office/drawing/2014/main" id="{57545325-A9FA-4284-AD37-86FC88CA36FB}"/>
              </a:ext>
            </a:extLst>
          </p:cNvPr>
          <p:cNvSpPr txBox="1"/>
          <p:nvPr/>
        </p:nvSpPr>
        <p:spPr>
          <a:xfrm>
            <a:off x="292705" y="581404"/>
            <a:ext cx="4142770" cy="215444"/>
          </a:xfrm>
          <a:prstGeom prst="rect">
            <a:avLst/>
          </a:prstGeom>
          <a:noFill/>
        </p:spPr>
        <p:txBody>
          <a:bodyPr wrap="square" lIns="0" tIns="0" rIns="0" bIns="0" rtlCol="0">
            <a:spAutoFit/>
          </a:bodyPr>
          <a:lstStyle/>
          <a:p>
            <a:pPr algn="l"/>
            <a:r>
              <a:rPr lang="en-US" sz="1400" b="1">
                <a:solidFill>
                  <a:schemeClr val="bg1"/>
                </a:solidFill>
                <a:latin typeface="Arial"/>
                <a:cs typeface="Arial"/>
              </a:rPr>
              <a:t>Leeds University Business</a:t>
            </a:r>
            <a:r>
              <a:rPr lang="en-US" sz="1400" b="1" baseline="0">
                <a:solidFill>
                  <a:schemeClr val="bg1"/>
                </a:solidFill>
                <a:latin typeface="Arial"/>
                <a:cs typeface="Arial"/>
              </a:rPr>
              <a:t> School</a:t>
            </a:r>
            <a:endParaRPr lang="en-US" sz="1400" b="1">
              <a:solidFill>
                <a:schemeClr val="bg1"/>
              </a:solidFill>
              <a:latin typeface="Arial"/>
              <a:cs typeface="Arial"/>
            </a:endParaRPr>
          </a:p>
        </p:txBody>
      </p:sp>
      <p:cxnSp>
        <p:nvCxnSpPr>
          <p:cNvPr id="18" name="Straight Connector 17">
            <a:extLst>
              <a:ext uri="{FF2B5EF4-FFF2-40B4-BE49-F238E27FC236}">
                <a16:creationId xmlns:a16="http://schemas.microsoft.com/office/drawing/2014/main" id="{8A14A19A-34AF-4C4D-A279-1A09646488BA}"/>
              </a:ext>
            </a:extLst>
          </p:cNvPr>
          <p:cNvCxnSpPr>
            <a:cxnSpLocks/>
          </p:cNvCxnSpPr>
          <p:nvPr userDrawn="1"/>
        </p:nvCxnSpPr>
        <p:spPr>
          <a:xfrm>
            <a:off x="301625" y="906016"/>
            <a:ext cx="8518847" cy="0"/>
          </a:xfrm>
          <a:prstGeom prst="line">
            <a:avLst/>
          </a:prstGeom>
          <a:ln w="1905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descr="UoL_Logo_white.eps">
            <a:extLst>
              <a:ext uri="{FF2B5EF4-FFF2-40B4-BE49-F238E27FC236}">
                <a16:creationId xmlns:a16="http://schemas.microsoft.com/office/drawing/2014/main" id="{DCDCD994-7CF2-4698-84F1-7084EEA6DB5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098954" y="267494"/>
            <a:ext cx="1728192" cy="493347"/>
          </a:xfrm>
          <a:prstGeom prst="rect">
            <a:avLst/>
          </a:prstGeom>
        </p:spPr>
      </p:pic>
      <p:pic>
        <p:nvPicPr>
          <p:cNvPr id="3" name="Pictur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92705" y="4459613"/>
            <a:ext cx="2819406" cy="374905"/>
          </a:xfrm>
          <a:prstGeom prst="rect">
            <a:avLst/>
          </a:prstGeom>
        </p:spPr>
      </p:pic>
    </p:spTree>
    <p:extLst>
      <p:ext uri="{BB962C8B-B14F-4D97-AF65-F5344CB8AC3E}">
        <p14:creationId xmlns:p14="http://schemas.microsoft.com/office/powerpoint/2010/main" val="2398936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82085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0" indent="0">
              <a:buNone/>
              <a:defRPr/>
            </a:lvl1pPr>
            <a:lvl2pPr marL="0" indent="0">
              <a:buNone/>
              <a:defRPr/>
            </a:lvl2pPr>
            <a:lvl3pPr marL="180975" indent="-180975">
              <a:buFont typeface="Arial" panose="020B0604020202020204" pitchFamily="34" charset="0"/>
              <a:buChar char="•"/>
              <a:tabLst/>
              <a:defRPr/>
            </a:lvl3pPr>
            <a:lvl4pPr marL="361950" indent="-180975">
              <a:defRPr/>
            </a:lvl4pPr>
            <a:lvl5pPr marL="0" indent="0">
              <a:buNone/>
              <a:defRPr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11123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01625" y="3338110"/>
            <a:ext cx="8534400" cy="781453"/>
          </a:xfrm>
        </p:spPr>
        <p:txBody>
          <a:bodyPr anchor="t" anchorCtr="0"/>
          <a:lstStyle>
            <a:lvl1pPr>
              <a:defRPr sz="3300" b="0"/>
            </a:lvl1pPr>
          </a:lstStyle>
          <a:p>
            <a:r>
              <a:rPr lang="en-US"/>
              <a:t>Click to edit Master title style</a:t>
            </a:r>
          </a:p>
        </p:txBody>
      </p:sp>
      <p:sp>
        <p:nvSpPr>
          <p:cNvPr id="3" name="Text Placeholder 2"/>
          <p:cNvSpPr>
            <a:spLocks noGrp="1"/>
          </p:cNvSpPr>
          <p:nvPr>
            <p:ph type="body" idx="1"/>
          </p:nvPr>
        </p:nvSpPr>
        <p:spPr>
          <a:xfrm>
            <a:off x="301625" y="971551"/>
            <a:ext cx="8534400" cy="2293676"/>
          </a:xfrm>
        </p:spPr>
        <p:txBody>
          <a:bodyPr anchor="b" anchorCtr="0"/>
          <a:lstStyle>
            <a:lvl1pPr marL="0" indent="0">
              <a:buNone/>
              <a:defRPr sz="1800" b="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678636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624" y="1163637"/>
            <a:ext cx="4133851" cy="2955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9" y="1163637"/>
            <a:ext cx="4176712" cy="29559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67766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8000" y="1163638"/>
            <a:ext cx="4147475" cy="2955926"/>
          </a:xfrm>
        </p:spPr>
        <p:txBody>
          <a:bodyPr/>
          <a:lstStyle>
            <a:lvl1pPr marL="0" indent="0">
              <a:buNone/>
              <a:defRPr/>
            </a:lvl1pPr>
            <a:lvl2pPr marL="0" indent="0">
              <a:buNone/>
              <a:defRPr/>
            </a:lvl2pPr>
            <a:lvl3pPr marL="180975" indent="-180975">
              <a:buFont typeface="Arial" panose="020B0604020202020204" pitchFamily="34" charset="0"/>
              <a:buChar char="•"/>
              <a:defRPr/>
            </a:lvl3pPr>
            <a:lvl4pPr marL="361950" indent="-180975">
              <a:defRPr/>
            </a:lvl4pPr>
            <a:lvl5pPr marL="0" indent="0">
              <a:buFontTx/>
              <a:buNone/>
              <a:defRPr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3438" y="1163638"/>
            <a:ext cx="4192587" cy="2955926"/>
          </a:xfrm>
        </p:spPr>
        <p:txBody>
          <a:bodyPr/>
          <a:lstStyle>
            <a:lvl1pPr marL="0" indent="0">
              <a:buNone/>
              <a:defRPr/>
            </a:lvl1pPr>
            <a:lvl2pPr marL="0" indent="0">
              <a:buNone/>
              <a:defRPr/>
            </a:lvl2pPr>
            <a:lvl3pPr marL="180975" indent="-180975">
              <a:buFont typeface="Arial" panose="020B0604020202020204" pitchFamily="34" charset="0"/>
              <a:buChar char="•"/>
              <a:defRPr/>
            </a:lvl3pPr>
            <a:lvl4pPr marL="361950" indent="-180975">
              <a:defRPr/>
            </a:lvl4pPr>
            <a:lvl5pPr marL="0" indent="0">
              <a:buFontTx/>
              <a:buNone/>
              <a:defRPr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6009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OFFS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88000" y="1165097"/>
            <a:ext cx="4548500" cy="2952000"/>
          </a:xfrm>
        </p:spPr>
        <p:txBody>
          <a:bodyPr/>
          <a:lstStyle>
            <a:lvl1pPr marL="0" indent="0">
              <a:buNone/>
              <a:defRPr/>
            </a:lvl1pPr>
            <a:lvl2pPr marL="0" indent="0">
              <a:buNone/>
              <a:defRPr/>
            </a:lvl2pPr>
            <a:lvl3pPr marL="180975" indent="-180975">
              <a:buFont typeface="Arial" panose="020B0604020202020204" pitchFamily="34" charset="0"/>
              <a:buChar char="•"/>
              <a:defRPr/>
            </a:lvl3pPr>
            <a:lvl4pPr marL="361950" indent="-180975">
              <a:defRPr/>
            </a:lvl4pPr>
            <a:lvl5pPr marL="0" indent="0">
              <a:buFontTx/>
              <a:buNone/>
              <a:defRPr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46644" y="1163637"/>
            <a:ext cx="3780000" cy="2952000"/>
          </a:xfrm>
        </p:spPr>
        <p:txBody>
          <a:bodyPr/>
          <a:lstStyle>
            <a:lvl1pPr marL="0" indent="0">
              <a:buNone/>
              <a:defRPr/>
            </a:lvl1pPr>
            <a:lvl2pPr marL="0" indent="0">
              <a:buNone/>
              <a:defRPr/>
            </a:lvl2pPr>
            <a:lvl3pPr marL="180975" indent="-180975">
              <a:buFont typeface="Arial" panose="020B0604020202020204" pitchFamily="34" charset="0"/>
              <a:buChar char="•"/>
              <a:defRPr/>
            </a:lvl3pPr>
            <a:lvl4pPr marL="361950" indent="-180975">
              <a:defRPr/>
            </a:lvl4pPr>
            <a:lvl5pPr marL="0" indent="0">
              <a:buFontTx/>
              <a:buNone/>
              <a:defRPr i="1"/>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2123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1625" y="1163638"/>
            <a:ext cx="4133850" cy="42584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301625" y="1715034"/>
            <a:ext cx="4133850" cy="2404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0901" y="1163638"/>
            <a:ext cx="4175125" cy="42584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0901" y="1715034"/>
            <a:ext cx="4175125" cy="2404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E496D44F-AEB0-4DB6-95AB-C3E555E80E46}"/>
              </a:ext>
            </a:extLst>
          </p:cNvPr>
          <p:cNvSpPr>
            <a:spLocks noGrp="1"/>
          </p:cNvSpPr>
          <p:nvPr>
            <p:ph type="title"/>
          </p:nvPr>
        </p:nvSpPr>
        <p:spPr>
          <a:xfrm>
            <a:off x="301625" y="224146"/>
            <a:ext cx="6614080" cy="594000"/>
          </a:xfrm>
        </p:spPr>
        <p:txBody>
          <a:bodyPr/>
          <a:lstStyle/>
          <a:p>
            <a:r>
              <a:rPr lang="en-US"/>
              <a:t>Click to edit Master title style</a:t>
            </a:r>
          </a:p>
        </p:txBody>
      </p:sp>
    </p:spTree>
    <p:extLst>
      <p:ext uri="{BB962C8B-B14F-4D97-AF65-F5344CB8AC3E}">
        <p14:creationId xmlns:p14="http://schemas.microsoft.com/office/powerpoint/2010/main" val="15252380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2188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1823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5415" y="1163638"/>
            <a:ext cx="5170610" cy="2955925"/>
          </a:xfrm>
        </p:spPr>
        <p:txBody>
          <a:bodyPr/>
          <a:lstStyle>
            <a:lvl1pPr>
              <a:defRPr sz="1800"/>
            </a:lvl1pPr>
            <a:lvl2pPr>
              <a:defRPr sz="1800"/>
            </a:lvl2pPr>
            <a:lvl3pPr>
              <a:defRPr sz="1800"/>
            </a:lvl3pPr>
            <a:lvl4pPr>
              <a:defRPr sz="1800"/>
            </a:lvl4pPr>
            <a:lvl5pPr>
              <a:defRPr sz="18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07975" y="1163810"/>
            <a:ext cx="3151188" cy="2955753"/>
          </a:xfrm>
        </p:spPr>
        <p:txBody>
          <a:bodyPr/>
          <a:lstStyle>
            <a:lvl1pPr marL="0" indent="0">
              <a:buNone/>
              <a:defRPr sz="18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6" name="Title 1">
            <a:extLst>
              <a:ext uri="{FF2B5EF4-FFF2-40B4-BE49-F238E27FC236}">
                <a16:creationId xmlns:a16="http://schemas.microsoft.com/office/drawing/2014/main" id="{4802AC1E-E884-486D-A1A5-5D286ED23CB8}"/>
              </a:ext>
            </a:extLst>
          </p:cNvPr>
          <p:cNvSpPr>
            <a:spLocks noGrp="1"/>
          </p:cNvSpPr>
          <p:nvPr>
            <p:ph type="title"/>
          </p:nvPr>
        </p:nvSpPr>
        <p:spPr>
          <a:xfrm>
            <a:off x="301625" y="224146"/>
            <a:ext cx="6614080" cy="594000"/>
          </a:xfrm>
        </p:spPr>
        <p:txBody>
          <a:bodyPr/>
          <a:lstStyle/>
          <a:p>
            <a:r>
              <a:rPr lang="en-US"/>
              <a:t>Click to edit Master title style</a:t>
            </a:r>
          </a:p>
        </p:txBody>
      </p:sp>
    </p:spTree>
    <p:extLst>
      <p:ext uri="{BB962C8B-B14F-4D97-AF65-F5344CB8AC3E}">
        <p14:creationId xmlns:p14="http://schemas.microsoft.com/office/powerpoint/2010/main" val="3199114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2000" y="3683479"/>
            <a:ext cx="6480000" cy="304110"/>
          </a:xfrm>
        </p:spPr>
        <p:txBody>
          <a:bodyPr anchor="b"/>
          <a:lstStyle>
            <a:lvl1pPr algn="l">
              <a:defRPr sz="1350" b="1"/>
            </a:lvl1pPr>
          </a:lstStyle>
          <a:p>
            <a:r>
              <a:rPr lang="en-US"/>
              <a:t>Click to edit Master title style</a:t>
            </a:r>
            <a:endParaRPr lang="en-GB"/>
          </a:p>
        </p:txBody>
      </p:sp>
      <p:sp>
        <p:nvSpPr>
          <p:cNvPr id="3" name="Picture Placeholder 2"/>
          <p:cNvSpPr>
            <a:spLocks noGrp="1"/>
          </p:cNvSpPr>
          <p:nvPr>
            <p:ph type="pic" idx="1"/>
          </p:nvPr>
        </p:nvSpPr>
        <p:spPr>
          <a:xfrm>
            <a:off x="1332000" y="983479"/>
            <a:ext cx="6480000" cy="2700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332000" y="4031365"/>
            <a:ext cx="6480000" cy="163115"/>
          </a:xfrm>
        </p:spPr>
        <p:txBody>
          <a:bodyPr/>
          <a:lstStyle>
            <a:lvl1pPr marL="0" indent="0">
              <a:buNone/>
              <a:defRPr sz="1050" b="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4710776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mage Grid">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301623" y="1163636"/>
            <a:ext cx="3060000" cy="2952000"/>
          </a:xfrm>
          <a:prstGeom prst="rect">
            <a:avLst/>
          </a:prstGeom>
        </p:spPr>
        <p:txBody>
          <a:bodyPr vert="horz"/>
          <a:lstStyle>
            <a:lvl1pPr>
              <a:defRPr sz="1200"/>
            </a:lvl1pPr>
          </a:lstStyle>
          <a:p>
            <a:r>
              <a:rPr lang="en-US"/>
              <a:t>Click icon to add picture</a:t>
            </a:r>
          </a:p>
        </p:txBody>
      </p:sp>
      <p:sp>
        <p:nvSpPr>
          <p:cNvPr id="13" name="Picture Placeholder 11"/>
          <p:cNvSpPr>
            <a:spLocks noGrp="1"/>
          </p:cNvSpPr>
          <p:nvPr>
            <p:ph type="pic" sz="quarter" idx="11"/>
          </p:nvPr>
        </p:nvSpPr>
        <p:spPr>
          <a:xfrm>
            <a:off x="3569599" y="1163637"/>
            <a:ext cx="2519703" cy="1386000"/>
          </a:xfrm>
          <a:prstGeom prst="rect">
            <a:avLst/>
          </a:prstGeom>
        </p:spPr>
        <p:txBody>
          <a:bodyPr vert="horz"/>
          <a:lstStyle>
            <a:lvl1pPr>
              <a:defRPr sz="1200"/>
            </a:lvl1pPr>
          </a:lstStyle>
          <a:p>
            <a:r>
              <a:rPr lang="en-US"/>
              <a:t>Click icon to add picture</a:t>
            </a:r>
          </a:p>
        </p:txBody>
      </p:sp>
      <p:sp>
        <p:nvSpPr>
          <p:cNvPr id="14" name="Picture Placeholder 11"/>
          <p:cNvSpPr>
            <a:spLocks noGrp="1"/>
          </p:cNvSpPr>
          <p:nvPr>
            <p:ph type="pic" sz="quarter" idx="12"/>
          </p:nvPr>
        </p:nvSpPr>
        <p:spPr>
          <a:xfrm>
            <a:off x="3569599" y="2729636"/>
            <a:ext cx="2519703" cy="1386000"/>
          </a:xfrm>
          <a:prstGeom prst="rect">
            <a:avLst/>
          </a:prstGeom>
        </p:spPr>
        <p:txBody>
          <a:bodyPr vert="horz"/>
          <a:lstStyle>
            <a:lvl1pPr>
              <a:defRPr sz="1200"/>
            </a:lvl1pPr>
          </a:lstStyle>
          <a:p>
            <a:r>
              <a:rPr lang="en-US"/>
              <a:t>Click icon to add picture</a:t>
            </a:r>
          </a:p>
        </p:txBody>
      </p:sp>
      <p:sp>
        <p:nvSpPr>
          <p:cNvPr id="17" name="Picture Placeholder 11"/>
          <p:cNvSpPr>
            <a:spLocks noGrp="1"/>
          </p:cNvSpPr>
          <p:nvPr>
            <p:ph type="pic" sz="quarter" idx="13"/>
          </p:nvPr>
        </p:nvSpPr>
        <p:spPr>
          <a:xfrm>
            <a:off x="6297278" y="1163637"/>
            <a:ext cx="2519703" cy="1386000"/>
          </a:xfrm>
          <a:prstGeom prst="rect">
            <a:avLst/>
          </a:prstGeom>
        </p:spPr>
        <p:txBody>
          <a:bodyPr vert="horz"/>
          <a:lstStyle>
            <a:lvl1pPr>
              <a:defRPr sz="1200"/>
            </a:lvl1pPr>
          </a:lstStyle>
          <a:p>
            <a:r>
              <a:rPr lang="en-US"/>
              <a:t>Click icon to add picture</a:t>
            </a:r>
          </a:p>
        </p:txBody>
      </p:sp>
      <p:sp>
        <p:nvSpPr>
          <p:cNvPr id="18" name="Picture Placeholder 11"/>
          <p:cNvSpPr>
            <a:spLocks noGrp="1"/>
          </p:cNvSpPr>
          <p:nvPr>
            <p:ph type="pic" sz="quarter" idx="14"/>
          </p:nvPr>
        </p:nvSpPr>
        <p:spPr>
          <a:xfrm>
            <a:off x="6297278" y="2729636"/>
            <a:ext cx="2519703" cy="1386000"/>
          </a:xfrm>
          <a:prstGeom prst="rect">
            <a:avLst/>
          </a:prstGeom>
        </p:spPr>
        <p:txBody>
          <a:bodyPr vert="horz"/>
          <a:lstStyle>
            <a:lvl1pPr>
              <a:defRPr sz="1200"/>
            </a:lvl1pPr>
          </a:lstStyle>
          <a:p>
            <a:r>
              <a:rPr lang="en-US"/>
              <a:t>Click icon to add picture</a:t>
            </a:r>
          </a:p>
        </p:txBody>
      </p:sp>
      <p:sp>
        <p:nvSpPr>
          <p:cNvPr id="8" name="Title 1">
            <a:extLst>
              <a:ext uri="{FF2B5EF4-FFF2-40B4-BE49-F238E27FC236}">
                <a16:creationId xmlns:a16="http://schemas.microsoft.com/office/drawing/2014/main" id="{BF2C8ED3-8EC9-49B6-B340-A59788C527F5}"/>
              </a:ext>
            </a:extLst>
          </p:cNvPr>
          <p:cNvSpPr>
            <a:spLocks noGrp="1"/>
          </p:cNvSpPr>
          <p:nvPr>
            <p:ph type="title"/>
          </p:nvPr>
        </p:nvSpPr>
        <p:spPr>
          <a:xfrm>
            <a:off x="301625" y="224146"/>
            <a:ext cx="6614080" cy="594000"/>
          </a:xfrm>
        </p:spPr>
        <p:txBody>
          <a:bodyPr/>
          <a:lstStyle/>
          <a:p>
            <a:r>
              <a:rPr lang="en-US"/>
              <a:t>Click to edit Master title style</a:t>
            </a:r>
          </a:p>
        </p:txBody>
      </p:sp>
    </p:spTree>
    <p:extLst>
      <p:ext uri="{BB962C8B-B14F-4D97-AF65-F5344CB8AC3E}">
        <p14:creationId xmlns:p14="http://schemas.microsoft.com/office/powerpoint/2010/main" val="619697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Stat">
    <p:spTree>
      <p:nvGrpSpPr>
        <p:cNvPr id="1" name=""/>
        <p:cNvGrpSpPr/>
        <p:nvPr/>
      </p:nvGrpSpPr>
      <p:grpSpPr>
        <a:xfrm>
          <a:off x="0" y="0"/>
          <a:ext cx="0" cy="0"/>
          <a:chOff x="0" y="0"/>
          <a:chExt cx="0" cy="0"/>
        </a:xfrm>
      </p:grpSpPr>
      <p:pic>
        <p:nvPicPr>
          <p:cNvPr id="2" name="Picture 1" descr="171116-1837- 107_TESTEDIT.jpg"/>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8" name="Rectangle 7"/>
          <p:cNvSpPr/>
          <p:nvPr userDrawn="1"/>
        </p:nvSpPr>
        <p:spPr>
          <a:xfrm>
            <a:off x="0" y="-1"/>
            <a:ext cx="3275856" cy="5148019"/>
          </a:xfrm>
          <a:prstGeom prst="rect">
            <a:avLst/>
          </a:prstGeom>
          <a:solidFill>
            <a:schemeClr val="accent2">
              <a:alpha val="7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411760" y="1707654"/>
            <a:ext cx="184666" cy="369332"/>
          </a:xfrm>
          <a:prstGeom prst="rect">
            <a:avLst/>
          </a:prstGeom>
          <a:noFill/>
        </p:spPr>
        <p:txBody>
          <a:bodyPr wrap="none" rtlCol="0">
            <a:spAutoFit/>
          </a:bodyPr>
          <a:lstStyle/>
          <a:p>
            <a:endParaRPr lang="en-US"/>
          </a:p>
        </p:txBody>
      </p:sp>
      <p:sp>
        <p:nvSpPr>
          <p:cNvPr id="7" name="TextBox 6">
            <a:extLst>
              <a:ext uri="{FF2B5EF4-FFF2-40B4-BE49-F238E27FC236}">
                <a16:creationId xmlns:a16="http://schemas.microsoft.com/office/drawing/2014/main" id="{58C38D18-E600-46C5-ADD4-0BDB0FA66851}"/>
              </a:ext>
            </a:extLst>
          </p:cNvPr>
          <p:cNvSpPr txBox="1"/>
          <p:nvPr userDrawn="1"/>
        </p:nvSpPr>
        <p:spPr>
          <a:xfrm>
            <a:off x="276560" y="588116"/>
            <a:ext cx="1514928" cy="677108"/>
          </a:xfrm>
          <a:prstGeom prst="rect">
            <a:avLst/>
          </a:prstGeom>
          <a:noFill/>
        </p:spPr>
        <p:txBody>
          <a:bodyPr wrap="square" lIns="0" tIns="0" rIns="0" bIns="0" rtlCol="0">
            <a:spAutoFit/>
          </a:bodyPr>
          <a:lstStyle/>
          <a:p>
            <a:r>
              <a:rPr lang="en-US" sz="4100" b="1">
                <a:solidFill>
                  <a:srgbClr val="FFFFFF"/>
                </a:solidFill>
                <a:latin typeface="Arial"/>
                <a:cs typeface="Arial"/>
              </a:rPr>
              <a:t>No</a:t>
            </a:r>
            <a:r>
              <a:rPr lang="en-US" sz="4400" b="1">
                <a:solidFill>
                  <a:srgbClr val="FFFFFF"/>
                </a:solidFill>
                <a:latin typeface="Arial"/>
                <a:cs typeface="Arial"/>
              </a:rPr>
              <a:t>.</a:t>
            </a:r>
          </a:p>
        </p:txBody>
      </p:sp>
      <p:sp>
        <p:nvSpPr>
          <p:cNvPr id="9" name="TextBox 8">
            <a:extLst>
              <a:ext uri="{FF2B5EF4-FFF2-40B4-BE49-F238E27FC236}">
                <a16:creationId xmlns:a16="http://schemas.microsoft.com/office/drawing/2014/main" id="{591A9C12-C8F9-4D7B-9D15-E7B2965443DD}"/>
              </a:ext>
            </a:extLst>
          </p:cNvPr>
          <p:cNvSpPr txBox="1"/>
          <p:nvPr userDrawn="1"/>
        </p:nvSpPr>
        <p:spPr>
          <a:xfrm>
            <a:off x="301625" y="1327099"/>
            <a:ext cx="2412999" cy="1777410"/>
          </a:xfrm>
          <a:prstGeom prst="rect">
            <a:avLst/>
          </a:prstGeom>
          <a:noFill/>
        </p:spPr>
        <p:txBody>
          <a:bodyPr wrap="square" lIns="0" tIns="0" rIns="0" bIns="0" rtlCol="0">
            <a:spAutoFit/>
          </a:bodyPr>
          <a:lstStyle/>
          <a:p>
            <a:r>
              <a:rPr lang="en-US" sz="1800" b="0">
                <a:solidFill>
                  <a:srgbClr val="FFFFFF"/>
                </a:solidFill>
                <a:latin typeface="Arial"/>
                <a:cs typeface="Arial"/>
              </a:rPr>
              <a:t>Click ‘View’, ‘Slide Master’</a:t>
            </a:r>
            <a:r>
              <a:rPr lang="en-US" sz="1800" b="0" baseline="0">
                <a:solidFill>
                  <a:srgbClr val="FFFFFF"/>
                </a:solidFill>
                <a:latin typeface="Arial"/>
                <a:cs typeface="Arial"/>
              </a:rPr>
              <a:t> and edit the content of this slide</a:t>
            </a:r>
            <a:r>
              <a:rPr lang="en-US" sz="1800" b="0">
                <a:solidFill>
                  <a:srgbClr val="FFFFFF"/>
                </a:solidFill>
                <a:latin typeface="Arial"/>
                <a:cs typeface="Arial"/>
              </a:rPr>
              <a:t> </a:t>
            </a:r>
            <a:endParaRPr lang="en-US" sz="1800" b="0" baseline="0">
              <a:solidFill>
                <a:srgbClr val="FFFFFF"/>
              </a:solidFill>
              <a:latin typeface="Arial"/>
              <a:cs typeface="Arial"/>
            </a:endParaRPr>
          </a:p>
          <a:p>
            <a:pPr>
              <a:lnSpc>
                <a:spcPct val="50000"/>
              </a:lnSpc>
            </a:pPr>
            <a:endParaRPr lang="en-US" sz="2100" b="0" baseline="0">
              <a:solidFill>
                <a:srgbClr val="FFFFFF"/>
              </a:solidFill>
              <a:latin typeface="Arial"/>
              <a:cs typeface="Aria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500" b="0">
                <a:solidFill>
                  <a:srgbClr val="FFFFFF"/>
                </a:solidFill>
                <a:latin typeface="Arial"/>
                <a:cs typeface="Arial"/>
              </a:rPr>
              <a:t>Before</a:t>
            </a:r>
            <a:r>
              <a:rPr lang="en-US" sz="1500" b="0" baseline="0">
                <a:solidFill>
                  <a:srgbClr val="FFFFFF"/>
                </a:solidFill>
                <a:latin typeface="Arial"/>
                <a:cs typeface="Arial"/>
              </a:rPr>
              <a:t> adding into your presentation</a:t>
            </a:r>
            <a:endParaRPr lang="en-US" sz="1500" b="0">
              <a:solidFill>
                <a:srgbClr val="FFFFFF"/>
              </a:solidFill>
              <a:latin typeface="Arial"/>
              <a:cs typeface="Arial"/>
            </a:endParaRPr>
          </a:p>
          <a:p>
            <a:endParaRPr lang="en-US" sz="2100" b="0">
              <a:solidFill>
                <a:srgbClr val="FFFFFF"/>
              </a:solidFill>
              <a:latin typeface="Arial"/>
              <a:cs typeface="Arial"/>
            </a:endParaRPr>
          </a:p>
        </p:txBody>
      </p:sp>
    </p:spTree>
    <p:extLst>
      <p:ext uri="{BB962C8B-B14F-4D97-AF65-F5344CB8AC3E}">
        <p14:creationId xmlns:p14="http://schemas.microsoft.com/office/powerpoint/2010/main" val="8442669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4" name="Line 10"/>
          <p:cNvSpPr>
            <a:spLocks noChangeShapeType="1"/>
          </p:cNvSpPr>
          <p:nvPr/>
        </p:nvSpPr>
        <p:spPr bwMode="white">
          <a:xfrm>
            <a:off x="12700" y="1006079"/>
            <a:ext cx="9144000" cy="0"/>
          </a:xfrm>
          <a:prstGeom prst="line">
            <a:avLst/>
          </a:prstGeom>
          <a:noFill/>
          <a:ln w="9525">
            <a:solidFill>
              <a:schemeClr val="tx1"/>
            </a:solidFill>
            <a:round/>
            <a:headEnd/>
            <a:tailEnd/>
          </a:ln>
          <a:effectLst/>
        </p:spPr>
        <p:txBody>
          <a:bodyPr wrap="none" anchor="ctr"/>
          <a:lstStyle/>
          <a:p>
            <a:pPr>
              <a:defRPr/>
            </a:pPr>
            <a:endParaRPr lang="en-GB" sz="1350"/>
          </a:p>
        </p:txBody>
      </p:sp>
      <p:pic>
        <p:nvPicPr>
          <p:cNvPr id="5" name="Picture 16" descr="LeedsUniBlack"/>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10339" y="330994"/>
            <a:ext cx="2274887" cy="485775"/>
          </a:xfrm>
          <a:prstGeom prst="rect">
            <a:avLst/>
          </a:prstGeom>
          <a:noFill/>
          <a:ln w="9525">
            <a:noFill/>
            <a:miter lim="800000"/>
            <a:headEnd/>
            <a:tailEnd/>
          </a:ln>
        </p:spPr>
      </p:pic>
      <p:sp>
        <p:nvSpPr>
          <p:cNvPr id="6" name="Text Box 5"/>
          <p:cNvSpPr txBox="1">
            <a:spLocks noChangeArrowheads="1"/>
          </p:cNvSpPr>
          <p:nvPr/>
        </p:nvSpPr>
        <p:spPr bwMode="ltGray">
          <a:xfrm>
            <a:off x="271463" y="357188"/>
            <a:ext cx="4876800" cy="553641"/>
          </a:xfrm>
          <a:prstGeom prst="rect">
            <a:avLst/>
          </a:prstGeom>
          <a:noFill/>
          <a:ln w="9525">
            <a:noFill/>
            <a:miter lim="800000"/>
            <a:headEnd/>
            <a:tailEnd/>
          </a:ln>
        </p:spPr>
        <p:txBody>
          <a:bodyPr lIns="0" tIns="0" rIns="0" bIns="27000" anchor="b"/>
          <a:lstStyle/>
          <a:p>
            <a:pPr>
              <a:defRPr/>
            </a:pPr>
            <a:r>
              <a:rPr lang="en-GB" sz="1500" b="1"/>
              <a:t>Leeds University Business School</a:t>
            </a:r>
          </a:p>
        </p:txBody>
      </p:sp>
      <p:pic>
        <p:nvPicPr>
          <p:cNvPr id="7" name="Picture 13" descr="band multi"/>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88" y="1775222"/>
            <a:ext cx="9147176" cy="3443288"/>
          </a:xfrm>
          <a:prstGeom prst="rect">
            <a:avLst/>
          </a:prstGeom>
          <a:noFill/>
          <a:ln w="9525">
            <a:noFill/>
            <a:miter lim="800000"/>
            <a:headEnd/>
            <a:tailEnd/>
          </a:ln>
        </p:spPr>
      </p:pic>
      <p:sp>
        <p:nvSpPr>
          <p:cNvPr id="3074" name="Rectangle 2"/>
          <p:cNvSpPr>
            <a:spLocks noGrp="1" noChangeArrowheads="1"/>
          </p:cNvSpPr>
          <p:nvPr>
            <p:ph type="ctrTitle"/>
          </p:nvPr>
        </p:nvSpPr>
        <p:spPr>
          <a:xfrm>
            <a:off x="222250" y="1847850"/>
            <a:ext cx="5429250" cy="1102519"/>
          </a:xfrm>
        </p:spPr>
        <p:txBody>
          <a:bodyPr/>
          <a:lstStyle>
            <a:lvl1pPr>
              <a:defRPr sz="3000"/>
            </a:lvl1pPr>
          </a:lstStyle>
          <a:p>
            <a:r>
              <a:rPr lang="en-US"/>
              <a:t>Click to edit Master title style</a:t>
            </a:r>
            <a:endParaRPr lang="en-GB"/>
          </a:p>
        </p:txBody>
      </p:sp>
      <p:sp>
        <p:nvSpPr>
          <p:cNvPr id="3075" name="Rectangle 3"/>
          <p:cNvSpPr>
            <a:spLocks noGrp="1" noChangeArrowheads="1"/>
          </p:cNvSpPr>
          <p:nvPr>
            <p:ph type="subTitle" idx="1"/>
          </p:nvPr>
        </p:nvSpPr>
        <p:spPr>
          <a:xfrm>
            <a:off x="250825" y="4605337"/>
            <a:ext cx="6400800" cy="538163"/>
          </a:xfrm>
        </p:spPr>
        <p:txBody>
          <a:bodyPr/>
          <a:lstStyle>
            <a:lvl1pPr marL="0" indent="0">
              <a:buFontTx/>
              <a:buNone/>
              <a:defRPr/>
            </a:lvl1pPr>
          </a:lstStyle>
          <a:p>
            <a:r>
              <a:rPr lang="en-US"/>
              <a:t>Click to edit Master subtitle style</a:t>
            </a:r>
            <a:endParaRPr lang="en-GB"/>
          </a:p>
        </p:txBody>
      </p:sp>
    </p:spTree>
    <p:extLst>
      <p:ext uri="{BB962C8B-B14F-4D97-AF65-F5344CB8AC3E}">
        <p14:creationId xmlns:p14="http://schemas.microsoft.com/office/powerpoint/2010/main" val="994861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189" lvl="0" indent="-342892">
              <a:spcBef>
                <a:spcPts val="0"/>
              </a:spcBef>
              <a:spcAft>
                <a:spcPts val="0"/>
              </a:spcAft>
              <a:buSzPts val="1800"/>
              <a:buChar char="●"/>
              <a:defRPr/>
            </a:lvl1pPr>
            <a:lvl2pPr marL="914378"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2"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51371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p:nvPr>
        </p:nvSpPr>
        <p:spPr>
          <a:xfrm>
            <a:off x="326232" y="1200150"/>
            <a:ext cx="4398169" cy="2276474"/>
          </a:xfrm>
        </p:spPr>
        <p:txBody>
          <a:bodyPr anchor="b">
            <a:normAutofit/>
          </a:bodyPr>
          <a:lstStyle>
            <a:lvl1pPr algn="l">
              <a:lnSpc>
                <a:spcPct val="95000"/>
              </a:lnSpc>
              <a:defRPr sz="4050"/>
            </a:lvl1pPr>
          </a:lstStyle>
          <a:p>
            <a:r>
              <a:rPr lang="en-GB"/>
              <a:t>Click to edit Master title style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p:nvPr>
        </p:nvSpPr>
        <p:spPr>
          <a:xfrm>
            <a:off x="326232" y="3943350"/>
            <a:ext cx="4398169" cy="536122"/>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9" name="Rectangle 8">
            <a:extLst>
              <a:ext uri="{FF2B5EF4-FFF2-40B4-BE49-F238E27FC236}">
                <a16:creationId xmlns:a16="http://schemas.microsoft.com/office/drawing/2014/main" id="{1AA8658B-489D-937F-E54E-8F8370640434}"/>
              </a:ext>
            </a:extLst>
          </p:cNvPr>
          <p:cNvSpPr/>
          <p:nvPr userDrawn="1"/>
        </p:nvSpPr>
        <p:spPr>
          <a:xfrm>
            <a:off x="355995" y="3747741"/>
            <a:ext cx="284561" cy="71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1" name="Graphic 10">
            <a:extLst>
              <a:ext uri="{FF2B5EF4-FFF2-40B4-BE49-F238E27FC236}">
                <a16:creationId xmlns:a16="http://schemas.microsoft.com/office/drawing/2014/main" id="{15B8D312-1B6D-671B-7A71-D91E3145B95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6233" y="314326"/>
            <a:ext cx="933449" cy="703469"/>
          </a:xfrm>
          <a:prstGeom prst="rect">
            <a:avLst/>
          </a:prstGeom>
        </p:spPr>
      </p:pic>
      <p:sp>
        <p:nvSpPr>
          <p:cNvPr id="19" name="Picture Placeholder 18">
            <a:extLst>
              <a:ext uri="{FF2B5EF4-FFF2-40B4-BE49-F238E27FC236}">
                <a16:creationId xmlns:a16="http://schemas.microsoft.com/office/drawing/2014/main" id="{11738E2F-CBAE-3B37-7538-8103A37B65B2}"/>
              </a:ext>
            </a:extLst>
          </p:cNvPr>
          <p:cNvSpPr>
            <a:spLocks noGrp="1"/>
          </p:cNvSpPr>
          <p:nvPr>
            <p:ph type="pic" sz="quarter" idx="13"/>
          </p:nvPr>
        </p:nvSpPr>
        <p:spPr>
          <a:xfrm>
            <a:off x="5051819" y="0"/>
            <a:ext cx="4083845" cy="5143500"/>
          </a:xfrm>
          <a:custGeom>
            <a:avLst/>
            <a:gdLst>
              <a:gd name="connsiteX0" fmla="*/ 845572 w 5445126"/>
              <a:gd name="connsiteY0" fmla="*/ 0 h 6858000"/>
              <a:gd name="connsiteX1" fmla="*/ 5445126 w 5445126"/>
              <a:gd name="connsiteY1" fmla="*/ 0 h 6858000"/>
              <a:gd name="connsiteX2" fmla="*/ 5445126 w 5445126"/>
              <a:gd name="connsiteY2" fmla="*/ 6858000 h 6858000"/>
              <a:gd name="connsiteX3" fmla="*/ 806416 w 5445126"/>
              <a:gd name="connsiteY3" fmla="*/ 6858000 h 6858000"/>
              <a:gd name="connsiteX4" fmla="*/ 722120 w 5445126"/>
              <a:gd name="connsiteY4" fmla="*/ 6693952 h 6858000"/>
              <a:gd name="connsiteX5" fmla="*/ 0 w 5445126"/>
              <a:gd name="connsiteY5" fmla="*/ 3467100 h 6858000"/>
              <a:gd name="connsiteX6" fmla="*/ 722120 w 5445126"/>
              <a:gd name="connsiteY6" fmla="*/ 240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126" h="6858000">
                <a:moveTo>
                  <a:pt x="845572" y="0"/>
                </a:moveTo>
                <a:lnTo>
                  <a:pt x="5445126" y="0"/>
                </a:lnTo>
                <a:lnTo>
                  <a:pt x="5445126" y="6858000"/>
                </a:lnTo>
                <a:lnTo>
                  <a:pt x="806416" y="6858000"/>
                </a:lnTo>
                <a:lnTo>
                  <a:pt x="722120" y="6693952"/>
                </a:lnTo>
                <a:cubicBezTo>
                  <a:pt x="263881" y="5753053"/>
                  <a:pt x="0" y="4648524"/>
                  <a:pt x="0" y="3467100"/>
                </a:cubicBezTo>
                <a:cubicBezTo>
                  <a:pt x="0" y="2285677"/>
                  <a:pt x="263881" y="1181147"/>
                  <a:pt x="722120" y="240248"/>
                </a:cubicBezTo>
                <a:close/>
              </a:path>
            </a:pathLst>
          </a:custGeom>
        </p:spPr>
        <p:txBody>
          <a:bodyPr wrap="square">
            <a:noAutofit/>
          </a:bodyPr>
          <a:lstStyle/>
          <a:p>
            <a:r>
              <a:rPr lang="en-GB"/>
              <a:t>Click icon to add picture</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809C6E06-F71D-709E-3534-DD95061EC31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6572" y="4581335"/>
            <a:ext cx="2051957" cy="266433"/>
          </a:xfrm>
          <a:prstGeom prst="rect">
            <a:avLst/>
          </a:prstGeom>
        </p:spPr>
      </p:pic>
    </p:spTree>
    <p:extLst>
      <p:ext uri="{BB962C8B-B14F-4D97-AF65-F5344CB8AC3E}">
        <p14:creationId xmlns:p14="http://schemas.microsoft.com/office/powerpoint/2010/main" val="266469815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C1A502-743F-F12A-0681-5C64290E1F3F}"/>
              </a:ext>
            </a:extLst>
          </p:cNvPr>
          <p:cNvSpPr>
            <a:spLocks noGrp="1"/>
          </p:cNvSpPr>
          <p:nvPr>
            <p:ph idx="1"/>
          </p:nvPr>
        </p:nvSpPr>
        <p:spPr>
          <a:xfrm>
            <a:off x="335756" y="1107962"/>
            <a:ext cx="3762716" cy="3311638"/>
          </a:xfrm>
        </p:spPr>
        <p:txBody>
          <a:bodyPr>
            <a:normAutofit/>
          </a:bodyPr>
          <a:lstStyle>
            <a:lvl1pPr marL="0" indent="0">
              <a:lnSpc>
                <a:spcPct val="98000"/>
              </a:lnSpc>
              <a:buNone/>
              <a:defRPr sz="1200">
                <a:latin typeface="Georgia" panose="02040502050405020303" pitchFamily="18" charset="0"/>
              </a:defRPr>
            </a:lvl1pPr>
            <a:lvl2pPr marL="135731" indent="-135731">
              <a:lnSpc>
                <a:spcPct val="98000"/>
              </a:lnSpc>
              <a:defRPr sz="1200">
                <a:latin typeface="Georgia" panose="02040502050405020303" pitchFamily="18" charset="0"/>
              </a:defRPr>
            </a:lvl2pPr>
            <a:lvl3pPr marL="269081" indent="-133350">
              <a:lnSpc>
                <a:spcPct val="98000"/>
              </a:lnSpc>
              <a:defRPr sz="1200">
                <a:latin typeface="Georgia" panose="02040502050405020303" pitchFamily="18" charset="0"/>
              </a:defRPr>
            </a:lvl3pPr>
            <a:lvl4pPr marL="404813" indent="-135731">
              <a:lnSpc>
                <a:spcPct val="98000"/>
              </a:lnSpc>
              <a:defRPr sz="1200">
                <a:latin typeface="Georgia" panose="02040502050405020303" pitchFamily="18" charset="0"/>
              </a:defRPr>
            </a:lvl4pPr>
            <a:lvl5pPr marL="538163" indent="-133350">
              <a:lnSpc>
                <a:spcPct val="98000"/>
              </a:lnSpc>
              <a:tabLst/>
              <a:defRPr sz="1200">
                <a:latin typeface="Georgia" panose="02040502050405020303"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10" name="Picture Placeholder 9">
            <a:extLst>
              <a:ext uri="{FF2B5EF4-FFF2-40B4-BE49-F238E27FC236}">
                <a16:creationId xmlns:a16="http://schemas.microsoft.com/office/drawing/2014/main" id="{D37A36D0-B350-51AD-0278-1534AD3DCA99}"/>
              </a:ext>
            </a:extLst>
          </p:cNvPr>
          <p:cNvSpPr>
            <a:spLocks noGrp="1"/>
          </p:cNvSpPr>
          <p:nvPr>
            <p:ph type="pic" sz="quarter" idx="13"/>
          </p:nvPr>
        </p:nvSpPr>
        <p:spPr>
          <a:xfrm>
            <a:off x="5045528" y="1121230"/>
            <a:ext cx="3771899" cy="2993570"/>
          </a:xfrm>
        </p:spPr>
        <p:txBody>
          <a:bodyPr/>
          <a:lstStyle/>
          <a:p>
            <a:r>
              <a:rPr lang="en-GB"/>
              <a:t>Click icon to add picture</a:t>
            </a:r>
          </a:p>
        </p:txBody>
      </p:sp>
    </p:spTree>
    <p:extLst>
      <p:ext uri="{BB962C8B-B14F-4D97-AF65-F5344CB8AC3E}">
        <p14:creationId xmlns:p14="http://schemas.microsoft.com/office/powerpoint/2010/main" val="20089430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7D3F07-5938-3257-32BB-8A2D4913AE65}"/>
              </a:ext>
            </a:extLst>
          </p:cNvPr>
          <p:cNvSpPr/>
          <p:nvPr userDrawn="1"/>
        </p:nvSpPr>
        <p:spPr>
          <a:xfrm>
            <a:off x="0" y="0"/>
            <a:ext cx="9144000" cy="5143500"/>
          </a:xfrm>
          <a:prstGeom prst="rect">
            <a:avLst/>
          </a:prstGeom>
          <a:solidFill>
            <a:srgbClr val="C7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F993A0F-80ED-2768-CC6C-FE59368D16F3}"/>
              </a:ext>
            </a:extLst>
          </p:cNvPr>
          <p:cNvSpPr>
            <a:spLocks noGrp="1"/>
          </p:cNvSpPr>
          <p:nvPr>
            <p:ph type="ctrTitle" hasCustomPrompt="1"/>
          </p:nvPr>
        </p:nvSpPr>
        <p:spPr>
          <a:xfrm>
            <a:off x="790731" y="955623"/>
            <a:ext cx="7562538" cy="3237875"/>
          </a:xfrm>
          <a:prstGeom prst="rect">
            <a:avLst/>
          </a:prstGeom>
          <a:noFill/>
          <a:ln w="38100">
            <a:noFill/>
            <a:prstDash val="solid"/>
          </a:ln>
        </p:spPr>
        <p:txBody>
          <a:bodyPr anchor="ctr"/>
          <a:lstStyle>
            <a:lvl1pPr algn="ctr">
              <a:defRPr sz="4500" b="1" i="0">
                <a:solidFill>
                  <a:schemeClr val="bg1"/>
                </a:solidFill>
                <a:latin typeface="Arial" panose="020B0604020202020204" pitchFamily="34" charset="0"/>
                <a:cs typeface="Arial" panose="020B0604020202020204" pitchFamily="34" charset="0"/>
              </a:defRPr>
            </a:lvl1pPr>
          </a:lstStyle>
          <a:p>
            <a:r>
              <a:rPr lang="en-GB"/>
              <a:t>Headline 60pt </a:t>
            </a:r>
            <a:br>
              <a:rPr lang="en-GB"/>
            </a:br>
            <a:r>
              <a:rPr lang="en-GB"/>
              <a:t>Arial Bold</a:t>
            </a:r>
            <a:endParaRPr lang="en-US"/>
          </a:p>
        </p:txBody>
      </p:sp>
      <p:pic>
        <p:nvPicPr>
          <p:cNvPr id="5" name="Picture 4" descr="A black background with white text&#10;&#10;AI-generated content may be incorrect.">
            <a:extLst>
              <a:ext uri="{FF2B5EF4-FFF2-40B4-BE49-F238E27FC236}">
                <a16:creationId xmlns:a16="http://schemas.microsoft.com/office/drawing/2014/main" id="{19F5E7DE-3FFA-CE0A-ACB8-7F0F9A3371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77100" y="276226"/>
            <a:ext cx="1615679" cy="471281"/>
          </a:xfrm>
          <a:prstGeom prst="rect">
            <a:avLst/>
          </a:prstGeom>
        </p:spPr>
      </p:pic>
    </p:spTree>
    <p:extLst>
      <p:ext uri="{BB962C8B-B14F-4D97-AF65-F5344CB8AC3E}">
        <p14:creationId xmlns:p14="http://schemas.microsoft.com/office/powerpoint/2010/main" val="4224823864"/>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24_Standard content slid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89C719-5312-F2FF-6F9F-93F917FEB259}"/>
              </a:ext>
            </a:extLst>
          </p:cNvPr>
          <p:cNvSpPr txBox="1"/>
          <p:nvPr userDrawn="1"/>
        </p:nvSpPr>
        <p:spPr>
          <a:xfrm>
            <a:off x="305737" y="244690"/>
            <a:ext cx="2723547" cy="784830"/>
          </a:xfrm>
          <a:prstGeom prst="rect">
            <a:avLst/>
          </a:prstGeom>
          <a:noFill/>
        </p:spPr>
        <p:txBody>
          <a:bodyPr wrap="square" rtlCol="0">
            <a:spAutoFit/>
          </a:bodyPr>
          <a:lstStyle/>
          <a:p>
            <a:r>
              <a:rPr lang="en-GB" sz="4500" b="1" i="0" u="none" kern="1200">
                <a:solidFill>
                  <a:schemeClr val="tx1"/>
                </a:solidFill>
                <a:effectLst/>
                <a:latin typeface="Arial" panose="020B0604020202020204" pitchFamily="34" charset="0"/>
                <a:ea typeface="+mn-ea"/>
                <a:cs typeface="Arial" panose="020B0604020202020204" pitchFamily="34" charset="0"/>
              </a:rPr>
              <a:t>Welcome</a:t>
            </a:r>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80935" y="1087336"/>
            <a:ext cx="80253" cy="340534"/>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1801B4DD-B8E6-1E6B-E64D-64ECD4A41B65}"/>
              </a:ext>
            </a:extLst>
          </p:cNvPr>
          <p:cNvSpPr txBox="1"/>
          <p:nvPr userDrawn="1"/>
        </p:nvSpPr>
        <p:spPr>
          <a:xfrm>
            <a:off x="300210" y="2351830"/>
            <a:ext cx="5677807" cy="1131079"/>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250">
                <a:latin typeface="+mj-lt"/>
              </a:rPr>
              <a:t>We are not expecting any fire drills today.</a:t>
            </a:r>
            <a:br>
              <a:rPr lang="en-GB" sz="2250">
                <a:latin typeface="+mj-lt"/>
              </a:rPr>
            </a:br>
            <a:r>
              <a:rPr lang="en-GB" sz="2250">
                <a:latin typeface="+mj-lt"/>
              </a:rPr>
              <a:t>If the alarm does go off, please make your </a:t>
            </a:r>
            <a:br>
              <a:rPr lang="en-GB" sz="2250">
                <a:latin typeface="+mj-lt"/>
              </a:rPr>
            </a:br>
            <a:r>
              <a:rPr lang="en-GB" sz="2250">
                <a:latin typeface="+mj-lt"/>
              </a:rPr>
              <a:t>way to the nearest exit.</a:t>
            </a:r>
          </a:p>
        </p:txBody>
      </p:sp>
      <p:sp>
        <p:nvSpPr>
          <p:cNvPr id="7" name="TextBox 6">
            <a:extLst>
              <a:ext uri="{FF2B5EF4-FFF2-40B4-BE49-F238E27FC236}">
                <a16:creationId xmlns:a16="http://schemas.microsoft.com/office/drawing/2014/main" id="{748D1802-0E61-09EE-D542-14DFFBCCB6B2}"/>
              </a:ext>
            </a:extLst>
          </p:cNvPr>
          <p:cNvSpPr txBox="1"/>
          <p:nvPr userDrawn="1"/>
        </p:nvSpPr>
        <p:spPr>
          <a:xfrm>
            <a:off x="300210" y="1570317"/>
            <a:ext cx="6812518" cy="4385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2250" b="1" i="1">
                <a:latin typeface="+mj-lt"/>
              </a:rPr>
              <a:t>Important fire safety message</a:t>
            </a:r>
          </a:p>
        </p:txBody>
      </p:sp>
    </p:spTree>
    <p:extLst>
      <p:ext uri="{BB962C8B-B14F-4D97-AF65-F5344CB8AC3E}">
        <p14:creationId xmlns:p14="http://schemas.microsoft.com/office/powerpoint/2010/main" val="649997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5_Standard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59705"/>
            <a:ext cx="7539466" cy="827679"/>
          </a:xfrm>
          <a:prstGeom prst="rect">
            <a:avLst/>
          </a:prstGeom>
        </p:spPr>
        <p:txBody>
          <a:bodyPr anchor="b"/>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a:t>
            </a:r>
            <a:br>
              <a:rPr lang="en-GB"/>
            </a:br>
            <a:r>
              <a:rPr lang="en-GB"/>
              <a:t>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1143866"/>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 Placeholder 5">
            <a:extLst>
              <a:ext uri="{FF2B5EF4-FFF2-40B4-BE49-F238E27FC236}">
                <a16:creationId xmlns:a16="http://schemas.microsoft.com/office/drawing/2014/main" id="{AB6385E6-BE9B-ADFA-B5EA-93F5C6DC5AD2}"/>
              </a:ext>
            </a:extLst>
          </p:cNvPr>
          <p:cNvSpPr>
            <a:spLocks noGrp="1"/>
          </p:cNvSpPr>
          <p:nvPr>
            <p:ph type="body" sz="quarter" idx="11" hasCustomPrompt="1"/>
          </p:nvPr>
        </p:nvSpPr>
        <p:spPr>
          <a:xfrm>
            <a:off x="251222" y="1681564"/>
            <a:ext cx="5378053" cy="3070622"/>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Body text 24pt min Arial</a:t>
            </a:r>
          </a:p>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No more than 3-5 lines of text</a:t>
            </a:r>
          </a:p>
        </p:txBody>
      </p:sp>
    </p:spTree>
    <p:extLst>
      <p:ext uri="{BB962C8B-B14F-4D97-AF65-F5344CB8AC3E}">
        <p14:creationId xmlns:p14="http://schemas.microsoft.com/office/powerpoint/2010/main" val="4335164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5_Image + text slide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312E604-2C61-D1A0-159D-9F3CAB011356}"/>
              </a:ext>
            </a:extLst>
          </p:cNvPr>
          <p:cNvSpPr>
            <a:spLocks noGrp="1"/>
          </p:cNvSpPr>
          <p:nvPr>
            <p:ph type="title" hasCustomPrompt="1"/>
          </p:nvPr>
        </p:nvSpPr>
        <p:spPr>
          <a:xfrm>
            <a:off x="251222" y="276226"/>
            <a:ext cx="4187877" cy="752435"/>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t>
            </a:r>
            <a:br>
              <a:rPr lang="en-GB"/>
            </a:br>
            <a:r>
              <a:rPr lang="en-GB"/>
              <a:t>Arial Bold</a:t>
            </a:r>
            <a:endParaRPr lang="en-US"/>
          </a:p>
        </p:txBody>
      </p:sp>
      <p:pic>
        <p:nvPicPr>
          <p:cNvPr id="4" name="Picture 3" descr="A brick building with trees&#10;&#10;AI-generated content may be incorrect.">
            <a:extLst>
              <a:ext uri="{FF2B5EF4-FFF2-40B4-BE49-F238E27FC236}">
                <a16:creationId xmlns:a16="http://schemas.microsoft.com/office/drawing/2014/main" id="{92CB8D3F-428B-F4CA-CC99-FC703B6594B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a:xfrm>
            <a:off x="5202640" y="3357"/>
            <a:ext cx="3941360" cy="5143500"/>
          </a:xfrm>
          <a:prstGeom prst="rect">
            <a:avLst/>
          </a:prstGeom>
        </p:spPr>
      </p:pic>
      <p:sp>
        <p:nvSpPr>
          <p:cNvPr id="5" name="Rectangle 4">
            <a:extLst>
              <a:ext uri="{FF2B5EF4-FFF2-40B4-BE49-F238E27FC236}">
                <a16:creationId xmlns:a16="http://schemas.microsoft.com/office/drawing/2014/main" id="{15A23A11-26EC-275E-8FCB-854A1A1A3D84}"/>
              </a:ext>
            </a:extLst>
          </p:cNvPr>
          <p:cNvSpPr/>
          <p:nvPr userDrawn="1"/>
        </p:nvSpPr>
        <p:spPr>
          <a:xfrm rot="10800000">
            <a:off x="251222" y="-789825"/>
            <a:ext cx="1366496" cy="260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52880653-028E-6A04-4BC3-96D0C70A8FA0}"/>
              </a:ext>
            </a:extLst>
          </p:cNvPr>
          <p:cNvSpPr/>
          <p:nvPr userDrawn="1"/>
        </p:nvSpPr>
        <p:spPr>
          <a:xfrm rot="5400000">
            <a:off x="437368" y="1146267"/>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 Placeholder 5">
            <a:extLst>
              <a:ext uri="{FF2B5EF4-FFF2-40B4-BE49-F238E27FC236}">
                <a16:creationId xmlns:a16="http://schemas.microsoft.com/office/drawing/2014/main" id="{940A8E75-12D0-31E3-28F6-3624D258CC45}"/>
              </a:ext>
            </a:extLst>
          </p:cNvPr>
          <p:cNvSpPr>
            <a:spLocks noGrp="1"/>
          </p:cNvSpPr>
          <p:nvPr>
            <p:ph type="body" sz="quarter" idx="10" hasCustomPrompt="1"/>
          </p:nvPr>
        </p:nvSpPr>
        <p:spPr>
          <a:xfrm>
            <a:off x="251222" y="1677591"/>
            <a:ext cx="3513534" cy="3189684"/>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Body text 24pt min Arial</a:t>
            </a:r>
            <a:br>
              <a:rPr lang="en-GB"/>
            </a:br>
            <a:r>
              <a:rPr lang="en-GB"/>
              <a:t>No more than 3-5 lines of text</a:t>
            </a:r>
          </a:p>
        </p:txBody>
      </p:sp>
      <p:sp>
        <p:nvSpPr>
          <p:cNvPr id="13" name="Picture Placeholder 12">
            <a:extLst>
              <a:ext uri="{FF2B5EF4-FFF2-40B4-BE49-F238E27FC236}">
                <a16:creationId xmlns:a16="http://schemas.microsoft.com/office/drawing/2014/main" id="{7A5599C6-3FE3-369C-7D68-66D50ACEF3A8}"/>
              </a:ext>
            </a:extLst>
          </p:cNvPr>
          <p:cNvSpPr>
            <a:spLocks noGrp="1"/>
          </p:cNvSpPr>
          <p:nvPr>
            <p:ph type="pic" sz="quarter" idx="11"/>
          </p:nvPr>
        </p:nvSpPr>
        <p:spPr>
          <a:xfrm>
            <a:off x="5202640" y="0"/>
            <a:ext cx="3941360" cy="5143500"/>
          </a:xfrm>
          <a:prstGeom prst="rect">
            <a:avLst/>
          </a:prstGeom>
        </p:spPr>
        <p:txBody>
          <a:bodyPr/>
          <a:lstStyle/>
          <a:p>
            <a:endParaRPr lang="en-US"/>
          </a:p>
        </p:txBody>
      </p:sp>
    </p:spTree>
    <p:extLst>
      <p:ext uri="{BB962C8B-B14F-4D97-AF65-F5344CB8AC3E}">
        <p14:creationId xmlns:p14="http://schemas.microsoft.com/office/powerpoint/2010/main" val="81112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7_Standard content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C7653B-CB1B-FBC0-BACE-B63BC258786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51223" y="1691800"/>
            <a:ext cx="3243092" cy="3032600"/>
          </a:xfrm>
          <a:prstGeom prst="rect">
            <a:avLst/>
          </a:prstGeom>
        </p:spPr>
      </p:pic>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76226"/>
            <a:ext cx="4187877" cy="752435"/>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t>
            </a:r>
            <a:br>
              <a:rPr lang="en-GB"/>
            </a:br>
            <a:r>
              <a:rPr lang="en-GB"/>
              <a:t>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1143866"/>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5">
            <a:extLst>
              <a:ext uri="{FF2B5EF4-FFF2-40B4-BE49-F238E27FC236}">
                <a16:creationId xmlns:a16="http://schemas.microsoft.com/office/drawing/2014/main" id="{D38CD9AC-9EAF-892F-A8C8-CAE51BB7D6EC}"/>
              </a:ext>
            </a:extLst>
          </p:cNvPr>
          <p:cNvSpPr>
            <a:spLocks noGrp="1"/>
          </p:cNvSpPr>
          <p:nvPr>
            <p:ph type="pic" sz="quarter" idx="10"/>
          </p:nvPr>
        </p:nvSpPr>
        <p:spPr>
          <a:xfrm>
            <a:off x="251052" y="1691878"/>
            <a:ext cx="3243263" cy="3032522"/>
          </a:xfrm>
          <a:prstGeom prst="rect">
            <a:avLst/>
          </a:prstGeom>
        </p:spPr>
        <p:txBody>
          <a:bodyPr/>
          <a:lstStyle/>
          <a:p>
            <a:endParaRPr lang="en-US"/>
          </a:p>
        </p:txBody>
      </p:sp>
      <p:sp>
        <p:nvSpPr>
          <p:cNvPr id="8" name="Text Placeholder 7">
            <a:extLst>
              <a:ext uri="{FF2B5EF4-FFF2-40B4-BE49-F238E27FC236}">
                <a16:creationId xmlns:a16="http://schemas.microsoft.com/office/drawing/2014/main" id="{DFE6F43E-D250-66BF-B6D2-77FC679F0F73}"/>
              </a:ext>
            </a:extLst>
          </p:cNvPr>
          <p:cNvSpPr>
            <a:spLocks noGrp="1"/>
          </p:cNvSpPr>
          <p:nvPr>
            <p:ph type="body" sz="quarter" idx="11" hasCustomPrompt="1"/>
          </p:nvPr>
        </p:nvSpPr>
        <p:spPr>
          <a:xfrm>
            <a:off x="3756423" y="1691878"/>
            <a:ext cx="5136356" cy="3032522"/>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Supporting text 24pt min Arial</a:t>
            </a:r>
            <a:br>
              <a:rPr lang="en-GB"/>
            </a:br>
            <a:r>
              <a:rPr lang="en-GB"/>
              <a:t>No longer than 3-5 lines</a:t>
            </a:r>
          </a:p>
          <a:p>
            <a:pPr lvl="0"/>
            <a:endParaRPr lang="en-GB"/>
          </a:p>
        </p:txBody>
      </p:sp>
    </p:spTree>
    <p:extLst>
      <p:ext uri="{BB962C8B-B14F-4D97-AF65-F5344CB8AC3E}">
        <p14:creationId xmlns:p14="http://schemas.microsoft.com/office/powerpoint/2010/main" val="3038610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5_Standard content slid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CA209165-0BD4-5A59-39DF-72308A33C740}"/>
              </a:ext>
            </a:extLst>
          </p:cNvPr>
          <p:cNvSpPr>
            <a:spLocks noGrp="1"/>
          </p:cNvSpPr>
          <p:nvPr>
            <p:ph type="body" sz="quarter" idx="12" hasCustomPrompt="1"/>
          </p:nvPr>
        </p:nvSpPr>
        <p:spPr>
          <a:xfrm>
            <a:off x="4704159" y="1508523"/>
            <a:ext cx="4188619" cy="3226594"/>
          </a:xfrm>
          <a:prstGeom prst="rect">
            <a:avLst/>
          </a:prstGeom>
        </p:spPr>
        <p:txBody>
          <a:bodyPr>
            <a:normAutofit/>
          </a:bodyPr>
          <a:lstStyle>
            <a:lvl1pPr marL="257175" marR="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1800">
                <a:solidFill>
                  <a:schemeClr val="tx1"/>
                </a:solidFill>
              </a:defRPr>
            </a:lvl1pPr>
          </a:lstStyle>
          <a:p>
            <a:pPr marL="257175" marR="0" lvl="0" indent="-257175" algn="l" defTabSz="685800" rtl="0" eaLnBrk="1" fontAlgn="auto" latinLnBrk="0" hangingPunct="1">
              <a:lnSpc>
                <a:spcPct val="90000"/>
              </a:lnSpc>
              <a:spcBef>
                <a:spcPts val="750"/>
              </a:spcBef>
              <a:spcAft>
                <a:spcPts val="0"/>
              </a:spcAft>
              <a:buClrTx/>
              <a:buSzTx/>
              <a:tabLst/>
              <a:defRPr/>
            </a:pPr>
            <a:r>
              <a:rPr lang="en-GB"/>
              <a:t>Bullet point text 24pt min, Arial, max 5 bullet points</a:t>
            </a:r>
          </a:p>
          <a:p>
            <a:pPr lvl="0"/>
            <a:endParaRPr lang="en-US"/>
          </a:p>
        </p:txBody>
      </p:sp>
      <p:sp>
        <p:nvSpPr>
          <p:cNvPr id="7" name="Text Placeholder 6">
            <a:extLst>
              <a:ext uri="{FF2B5EF4-FFF2-40B4-BE49-F238E27FC236}">
                <a16:creationId xmlns:a16="http://schemas.microsoft.com/office/drawing/2014/main" id="{2839BA2D-28DA-C253-F8A1-AD51F0FEF775}"/>
              </a:ext>
            </a:extLst>
          </p:cNvPr>
          <p:cNvSpPr>
            <a:spLocks noGrp="1"/>
          </p:cNvSpPr>
          <p:nvPr>
            <p:ph type="body" sz="quarter" idx="11" hasCustomPrompt="1"/>
          </p:nvPr>
        </p:nvSpPr>
        <p:spPr>
          <a:xfrm>
            <a:off x="251223" y="1508523"/>
            <a:ext cx="4192190" cy="3226594"/>
          </a:xfrm>
          <a:prstGeom prst="rect">
            <a:avLst/>
          </a:prstGeo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Body text 24pt min</a:t>
            </a:r>
            <a:br>
              <a:rPr lang="en-GB"/>
            </a:br>
            <a:r>
              <a:rPr lang="en-GB"/>
              <a:t>Arial</a:t>
            </a:r>
            <a:br>
              <a:rPr lang="en-GB"/>
            </a:br>
            <a:r>
              <a:rPr lang="en-GB"/>
              <a:t>No more than 3-5 lines of text</a:t>
            </a:r>
          </a:p>
        </p:txBody>
      </p:sp>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76226"/>
            <a:ext cx="7618614" cy="440177"/>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765994"/>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00144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2_Quote / testimonial slide ">
    <p:spTree>
      <p:nvGrpSpPr>
        <p:cNvPr id="1" name=""/>
        <p:cNvGrpSpPr/>
        <p:nvPr/>
      </p:nvGrpSpPr>
      <p:grpSpPr>
        <a:xfrm>
          <a:off x="0" y="0"/>
          <a:ext cx="0" cy="0"/>
          <a:chOff x="0" y="0"/>
          <a:chExt cx="0" cy="0"/>
        </a:xfrm>
      </p:grpSpPr>
      <p:pic>
        <p:nvPicPr>
          <p:cNvPr id="5" name="Picture 4" descr="A person standing behind a counter&#10;&#10;AI-generated content may be incorrect.">
            <a:extLst>
              <a:ext uri="{FF2B5EF4-FFF2-40B4-BE49-F238E27FC236}">
                <a16:creationId xmlns:a16="http://schemas.microsoft.com/office/drawing/2014/main" id="{0C822F14-4879-2ECF-1213-5FB2C3CAC5D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0"/>
            <a:ext cx="3473726" cy="5143500"/>
          </a:xfrm>
          <a:prstGeom prst="rect">
            <a:avLst/>
          </a:prstGeom>
        </p:spPr>
      </p:pic>
      <p:sp>
        <p:nvSpPr>
          <p:cNvPr id="8" name="Picture Placeholder 8">
            <a:extLst>
              <a:ext uri="{FF2B5EF4-FFF2-40B4-BE49-F238E27FC236}">
                <a16:creationId xmlns:a16="http://schemas.microsoft.com/office/drawing/2014/main" id="{9667BC1E-F73E-694C-EBE1-94F2C67AF9A4}"/>
              </a:ext>
            </a:extLst>
          </p:cNvPr>
          <p:cNvSpPr>
            <a:spLocks noGrp="1"/>
          </p:cNvSpPr>
          <p:nvPr>
            <p:ph type="pic" sz="quarter" idx="12"/>
          </p:nvPr>
        </p:nvSpPr>
        <p:spPr>
          <a:xfrm>
            <a:off x="-517" y="0"/>
            <a:ext cx="3474244" cy="5143500"/>
          </a:xfrm>
          <a:prstGeom prst="rect">
            <a:avLst/>
          </a:prstGeom>
        </p:spPr>
        <p:txBody>
          <a:bodyPr/>
          <a:lstStyle/>
          <a:p>
            <a:endParaRPr lang="en-US"/>
          </a:p>
        </p:txBody>
      </p:sp>
      <p:sp>
        <p:nvSpPr>
          <p:cNvPr id="2" name="Title 1">
            <a:extLst>
              <a:ext uri="{FF2B5EF4-FFF2-40B4-BE49-F238E27FC236}">
                <a16:creationId xmlns:a16="http://schemas.microsoft.com/office/drawing/2014/main" id="{6905252B-848E-384F-2B5E-2880053A17DF}"/>
              </a:ext>
            </a:extLst>
          </p:cNvPr>
          <p:cNvSpPr>
            <a:spLocks noGrp="1"/>
          </p:cNvSpPr>
          <p:nvPr>
            <p:ph type="title" hasCustomPrompt="1"/>
          </p:nvPr>
        </p:nvSpPr>
        <p:spPr>
          <a:xfrm>
            <a:off x="3799338" y="1511084"/>
            <a:ext cx="5093441" cy="1639133"/>
          </a:xfrm>
          <a:prstGeom prst="rect">
            <a:avLst/>
          </a:prstGeom>
        </p:spPr>
        <p:txBody>
          <a:bodyPr anchor="t"/>
          <a:lstStyle>
            <a:lvl1pPr>
              <a:defRPr sz="3000" b="0" i="1">
                <a:solidFill>
                  <a:schemeClr val="tx1"/>
                </a:solidFill>
                <a:latin typeface="+mj-lt"/>
                <a:cs typeface="Times New Roman" panose="02020603050405020304" pitchFamily="18" charset="0"/>
              </a:defRPr>
            </a:lvl1pPr>
          </a:lstStyle>
          <a:p>
            <a:r>
              <a:rPr lang="en-GB"/>
              <a:t>“Quote / testimonial slide 40pt Arial Italic”</a:t>
            </a:r>
            <a:endParaRPr lang="en-US"/>
          </a:p>
        </p:txBody>
      </p:sp>
      <p:sp>
        <p:nvSpPr>
          <p:cNvPr id="3" name="Text Placeholder 6">
            <a:extLst>
              <a:ext uri="{FF2B5EF4-FFF2-40B4-BE49-F238E27FC236}">
                <a16:creationId xmlns:a16="http://schemas.microsoft.com/office/drawing/2014/main" id="{ED92B50E-B5A9-F467-F304-B4EF49362B5A}"/>
              </a:ext>
            </a:extLst>
          </p:cNvPr>
          <p:cNvSpPr>
            <a:spLocks noGrp="1"/>
          </p:cNvSpPr>
          <p:nvPr>
            <p:ph type="body" sz="quarter" idx="13" hasCustomPrompt="1"/>
          </p:nvPr>
        </p:nvSpPr>
        <p:spPr>
          <a:xfrm>
            <a:off x="0" y="3606404"/>
            <a:ext cx="2980135" cy="1160859"/>
          </a:xfrm>
          <a:prstGeom prst="rect">
            <a:avLst/>
          </a:prstGeom>
          <a:solidFill>
            <a:srgbClr val="C70000"/>
          </a:solidFill>
          <a:ln>
            <a:noFill/>
          </a:ln>
        </p:spPr>
        <p:txBody>
          <a:bodyPr anchor="ctr"/>
          <a:lstStyle>
            <a:lvl1pPr marL="201216" indent="0">
              <a:lnSpc>
                <a:spcPct val="100000"/>
              </a:lnSpc>
              <a:spcBef>
                <a:spcPts val="0"/>
              </a:spcBef>
              <a:tabLst/>
              <a:defRPr sz="1800">
                <a:solidFill>
                  <a:schemeClr val="bg1"/>
                </a:solidFill>
              </a:defRPr>
            </a:lvl1pPr>
            <a:lvl2pPr marL="201216" indent="0">
              <a:tabLst/>
              <a:defRPr/>
            </a:lvl2pPr>
            <a:lvl3pPr marL="201216" indent="0">
              <a:tabLst/>
              <a:defRPr/>
            </a:lvl3pPr>
            <a:lvl4pPr marL="201216" indent="0">
              <a:tabLst/>
              <a:defRPr/>
            </a:lvl4pPr>
            <a:lvl5pPr marL="201216" indent="0">
              <a:tabLst/>
              <a:defRPr/>
            </a:lvl5pPr>
          </a:lstStyle>
          <a:p>
            <a:pPr lvl="0"/>
            <a:r>
              <a:rPr lang="en-GB"/>
              <a:t>Name </a:t>
            </a:r>
            <a:br>
              <a:rPr lang="en-GB"/>
            </a:br>
            <a:r>
              <a:rPr lang="en-GB"/>
              <a:t>Course </a:t>
            </a:r>
            <a:br>
              <a:rPr lang="en-GB"/>
            </a:br>
            <a:r>
              <a:rPr lang="en-GB"/>
              <a:t>24pt min Arial </a:t>
            </a:r>
            <a:endParaRPr lang="en-US"/>
          </a:p>
        </p:txBody>
      </p:sp>
    </p:spTree>
    <p:extLst>
      <p:ext uri="{BB962C8B-B14F-4D97-AF65-F5344CB8AC3E}">
        <p14:creationId xmlns:p14="http://schemas.microsoft.com/office/powerpoint/2010/main" val="40123531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D790060-872C-8F4C-AFC0-441F919126F8}"/>
              </a:ext>
            </a:extLst>
          </p:cNvPr>
          <p:cNvSpPr/>
          <p:nvPr userDrawn="1"/>
        </p:nvSpPr>
        <p:spPr>
          <a:xfrm>
            <a:off x="695231" y="507282"/>
            <a:ext cx="7781827" cy="4128941"/>
          </a:xfrm>
          <a:prstGeom prst="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013"/>
          </a:p>
        </p:txBody>
      </p:sp>
      <p:sp>
        <p:nvSpPr>
          <p:cNvPr id="8" name="Picture Placeholder 11">
            <a:extLst>
              <a:ext uri="{FF2B5EF4-FFF2-40B4-BE49-F238E27FC236}">
                <a16:creationId xmlns:a16="http://schemas.microsoft.com/office/drawing/2014/main" id="{85C2D686-0E98-EA4E-BDDE-481803BDD7B5}"/>
              </a:ext>
            </a:extLst>
          </p:cNvPr>
          <p:cNvSpPr>
            <a:spLocks noGrp="1"/>
          </p:cNvSpPr>
          <p:nvPr>
            <p:ph type="pic" sz="quarter" idx="10"/>
          </p:nvPr>
        </p:nvSpPr>
        <p:spPr>
          <a:xfrm>
            <a:off x="0" y="0"/>
            <a:ext cx="9144000" cy="5143500"/>
          </a:xfrm>
          <a:prstGeom prst="rect">
            <a:avLst/>
          </a:prstGeom>
        </p:spPr>
        <p:txBody>
          <a:bodyPr/>
          <a:lstStyle>
            <a:lvl1pPr marL="0" indent="0" algn="ctr">
              <a:buNone/>
              <a:tabLst>
                <a:tab pos="2694385" algn="l"/>
              </a:tabLst>
              <a:defRPr>
                <a:latin typeface="Arial" panose="020B0604020202020204" pitchFamily="34" charset="0"/>
                <a:cs typeface="Arial" panose="020B0604020202020204" pitchFamily="34" charset="0"/>
              </a:defRPr>
            </a:lvl1pPr>
          </a:lstStyle>
          <a:p>
            <a:endParaRPr lang="en-US"/>
          </a:p>
          <a:p>
            <a:endParaRPr lang="en-US"/>
          </a:p>
          <a:p>
            <a:endParaRPr lang="en-US"/>
          </a:p>
          <a:p>
            <a:endParaRPr lang="en-US"/>
          </a:p>
          <a:p>
            <a:endParaRPr lang="en-US"/>
          </a:p>
          <a:p>
            <a:endParaRPr lang="en-US"/>
          </a:p>
          <a:p>
            <a:endParaRPr lang="en-US"/>
          </a:p>
          <a:p>
            <a:r>
              <a:rPr lang="en-US"/>
              <a:t>Click to inset picture</a:t>
            </a:r>
          </a:p>
        </p:txBody>
      </p:sp>
      <p:sp>
        <p:nvSpPr>
          <p:cNvPr id="10" name="Content Placeholder 3">
            <a:extLst>
              <a:ext uri="{FF2B5EF4-FFF2-40B4-BE49-F238E27FC236}">
                <a16:creationId xmlns:a16="http://schemas.microsoft.com/office/drawing/2014/main" id="{795EDF69-E629-5D4A-9872-B009A8E0AFC1}"/>
              </a:ext>
            </a:extLst>
          </p:cNvPr>
          <p:cNvSpPr>
            <a:spLocks noGrp="1"/>
          </p:cNvSpPr>
          <p:nvPr>
            <p:ph sz="quarter" idx="12"/>
          </p:nvPr>
        </p:nvSpPr>
        <p:spPr>
          <a:xfrm>
            <a:off x="684709" y="501750"/>
            <a:ext cx="7774583" cy="4140001"/>
          </a:xfrm>
          <a:prstGeom prst="rect">
            <a:avLst/>
          </a:prstGeom>
          <a:solidFill>
            <a:srgbClr val="F4F2F0"/>
          </a:solidFill>
        </p:spPr>
        <p:txBody>
          <a:bodyPr lIns="180000" tIns="144000"/>
          <a:lstStyle>
            <a:lvl1pPr marL="0" indent="0">
              <a:buNone/>
              <a:defRPr sz="2400" b="1" i="0">
                <a:solidFill>
                  <a:schemeClr val="bg1"/>
                </a:solidFill>
                <a:latin typeface="Times New Roman" panose="02020603050405020304" pitchFamily="18" charset="0"/>
                <a:cs typeface="Times New Roman" panose="02020603050405020304" pitchFamily="18" charset="0"/>
              </a:defRPr>
            </a:lvl1pPr>
          </a:lstStyle>
          <a:p>
            <a:pPr lvl="0"/>
            <a:endParaRPr lang="en-US"/>
          </a:p>
        </p:txBody>
      </p:sp>
      <p:sp>
        <p:nvSpPr>
          <p:cNvPr id="12" name="Title 1">
            <a:extLst>
              <a:ext uri="{FF2B5EF4-FFF2-40B4-BE49-F238E27FC236}">
                <a16:creationId xmlns:a16="http://schemas.microsoft.com/office/drawing/2014/main" id="{7AE137E4-1660-FA47-AEE4-2D1AB5CE102D}"/>
              </a:ext>
            </a:extLst>
          </p:cNvPr>
          <p:cNvSpPr>
            <a:spLocks noGrp="1"/>
          </p:cNvSpPr>
          <p:nvPr>
            <p:ph type="ctrTitle" hasCustomPrompt="1"/>
          </p:nvPr>
        </p:nvSpPr>
        <p:spPr>
          <a:xfrm>
            <a:off x="684708" y="1493100"/>
            <a:ext cx="7774583" cy="1078650"/>
          </a:xfrm>
          <a:prstGeom prst="rect">
            <a:avLst/>
          </a:prstGeom>
        </p:spPr>
        <p:txBody>
          <a:bodyPr>
            <a:noAutofit/>
          </a:bodyPr>
          <a:lstStyle>
            <a:lvl1pPr algn="ctr">
              <a:defRPr sz="4800" b="0" i="0">
                <a:solidFill>
                  <a:schemeClr val="tx1"/>
                </a:solidFill>
                <a:latin typeface="Arial" panose="020B0604020202020204" pitchFamily="34" charset="0"/>
                <a:cs typeface="Arial" panose="020B0604020202020204" pitchFamily="34" charset="0"/>
              </a:defRPr>
            </a:lvl1pPr>
          </a:lstStyle>
          <a:p>
            <a:r>
              <a:rPr lang="en-GB"/>
              <a:t>Master title</a:t>
            </a:r>
            <a:br>
              <a:rPr lang="en-GB"/>
            </a:br>
            <a:r>
              <a:rPr lang="en-GB"/>
              <a:t>64pt Arial</a:t>
            </a:r>
            <a:endParaRPr lang="en-US"/>
          </a:p>
        </p:txBody>
      </p:sp>
      <p:sp>
        <p:nvSpPr>
          <p:cNvPr id="13" name="Subtitle 2">
            <a:extLst>
              <a:ext uri="{FF2B5EF4-FFF2-40B4-BE49-F238E27FC236}">
                <a16:creationId xmlns:a16="http://schemas.microsoft.com/office/drawing/2014/main" id="{B49D9C50-F9E3-5549-B67E-2DED310B0F6D}"/>
              </a:ext>
            </a:extLst>
          </p:cNvPr>
          <p:cNvSpPr>
            <a:spLocks noGrp="1"/>
          </p:cNvSpPr>
          <p:nvPr>
            <p:ph type="subTitle" idx="1" hasCustomPrompt="1"/>
          </p:nvPr>
        </p:nvSpPr>
        <p:spPr>
          <a:xfrm>
            <a:off x="684707" y="2870347"/>
            <a:ext cx="7774583" cy="930017"/>
          </a:xfrm>
          <a:prstGeom prst="rect">
            <a:avLst/>
          </a:prstGeom>
        </p:spPr>
        <p:txBody>
          <a:bodyPr/>
          <a:lstStyle>
            <a:lvl1pPr marL="0" indent="0" algn="ctr">
              <a:buNone/>
              <a:defRPr sz="1800" b="0" i="0">
                <a:solidFill>
                  <a:schemeClr val="tx1"/>
                </a:solidFill>
                <a:latin typeface="Arial" panose="020B0604020202020204" pitchFamily="34" charset="0"/>
                <a:cs typeface="Arial" panose="020B0604020202020204" pitchFamily="34" charset="0"/>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en-GB"/>
              <a:t>Edit subtitle or delete if not needed</a:t>
            </a:r>
          </a:p>
          <a:p>
            <a:r>
              <a:rPr lang="en-GB"/>
              <a:t>24 Arial Regular</a:t>
            </a:r>
          </a:p>
          <a:p>
            <a:endParaRPr lang="en-US"/>
          </a:p>
        </p:txBody>
      </p:sp>
      <p:sp>
        <p:nvSpPr>
          <p:cNvPr id="15" name="Picture Placeholder 20">
            <a:extLst>
              <a:ext uri="{FF2B5EF4-FFF2-40B4-BE49-F238E27FC236}">
                <a16:creationId xmlns:a16="http://schemas.microsoft.com/office/drawing/2014/main" id="{EEA5725D-6F01-0944-BC22-EF8042F03DCB}"/>
              </a:ext>
            </a:extLst>
          </p:cNvPr>
          <p:cNvSpPr>
            <a:spLocks noGrp="1"/>
          </p:cNvSpPr>
          <p:nvPr>
            <p:ph type="pic" sz="quarter" idx="14" hasCustomPrompt="1"/>
          </p:nvPr>
        </p:nvSpPr>
        <p:spPr>
          <a:xfrm>
            <a:off x="7026196" y="4024687"/>
            <a:ext cx="1145381" cy="328584"/>
          </a:xfrm>
          <a:prstGeom prst="rect">
            <a:avLst/>
          </a:prstGeom>
        </p:spPr>
        <p:txBody>
          <a:bodyPr/>
          <a:lstStyle>
            <a:lvl1pPr>
              <a:defRPr sz="750"/>
            </a:lvl1pPr>
          </a:lstStyle>
          <a:p>
            <a:r>
              <a:rPr lang="en-US" sz="750"/>
              <a:t>Logo to go here</a:t>
            </a:r>
            <a:endParaRPr lang="en-US"/>
          </a:p>
        </p:txBody>
      </p:sp>
    </p:spTree>
    <p:extLst>
      <p:ext uri="{BB962C8B-B14F-4D97-AF65-F5344CB8AC3E}">
        <p14:creationId xmlns:p14="http://schemas.microsoft.com/office/powerpoint/2010/main" val="7895520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lide 1">
    <p:bg>
      <p:bgRef idx="1001">
        <a:schemeClr val="bg1"/>
      </p:bgRef>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043BAA74-6179-9041-A590-1B1529005ECF}"/>
              </a:ext>
            </a:extLst>
          </p:cNvPr>
          <p:cNvSpPr>
            <a:spLocks noGrp="1"/>
          </p:cNvSpPr>
          <p:nvPr>
            <p:ph type="pic" sz="quarter" idx="10"/>
          </p:nvPr>
        </p:nvSpPr>
        <p:spPr>
          <a:xfrm>
            <a:off x="0" y="1295"/>
            <a:ext cx="9144000" cy="4170760"/>
          </a:xfrm>
          <a:prstGeom prst="rect">
            <a:avLst/>
          </a:prstGeom>
        </p:spPr>
        <p:txBody>
          <a:bodyPr/>
          <a:lstStyle>
            <a:lvl1pPr marL="0" indent="0" algn="ctr">
              <a:buNone/>
              <a:tabLst>
                <a:tab pos="2694385" algn="l"/>
              </a:tabLst>
              <a:defRPr>
                <a:latin typeface="Arial" panose="020B0604020202020204" pitchFamily="34" charset="0"/>
                <a:cs typeface="Arial" panose="020B0604020202020204" pitchFamily="34" charset="0"/>
              </a:defRPr>
            </a:lvl1pPr>
          </a:lstStyle>
          <a:p>
            <a:endParaRPr lang="en-US"/>
          </a:p>
          <a:p>
            <a:endParaRPr lang="en-US"/>
          </a:p>
          <a:p>
            <a:endParaRPr lang="en-US"/>
          </a:p>
          <a:p>
            <a:endParaRPr lang="en-US"/>
          </a:p>
          <a:p>
            <a:endParaRPr lang="en-US"/>
          </a:p>
          <a:p>
            <a:endParaRPr lang="en-US"/>
          </a:p>
          <a:p>
            <a:endParaRPr lang="en-US"/>
          </a:p>
          <a:p>
            <a:r>
              <a:rPr lang="en-US"/>
              <a:t>Click to inset picture</a:t>
            </a:r>
          </a:p>
        </p:txBody>
      </p:sp>
      <p:sp>
        <p:nvSpPr>
          <p:cNvPr id="8" name="Content Placeholder 3">
            <a:extLst>
              <a:ext uri="{FF2B5EF4-FFF2-40B4-BE49-F238E27FC236}">
                <a16:creationId xmlns:a16="http://schemas.microsoft.com/office/drawing/2014/main" id="{850616C3-E5BA-A843-A3F1-18B36644FCB5}"/>
              </a:ext>
            </a:extLst>
          </p:cNvPr>
          <p:cNvSpPr>
            <a:spLocks noGrp="1"/>
          </p:cNvSpPr>
          <p:nvPr>
            <p:ph sz="quarter" idx="12" hasCustomPrompt="1"/>
          </p:nvPr>
        </p:nvSpPr>
        <p:spPr>
          <a:xfrm>
            <a:off x="221484" y="205157"/>
            <a:ext cx="2805546" cy="1897856"/>
          </a:xfrm>
          <a:prstGeom prst="rect">
            <a:avLst/>
          </a:prstGeom>
          <a:solidFill>
            <a:srgbClr val="910000"/>
          </a:solidFill>
        </p:spPr>
        <p:txBody>
          <a:bodyPr lIns="180000" tIns="144000"/>
          <a:lstStyle>
            <a:lvl1pPr marL="0" indent="0">
              <a:buNone/>
              <a:defRPr sz="2250" b="0" i="0">
                <a:solidFill>
                  <a:schemeClr val="bg1"/>
                </a:solidFill>
                <a:latin typeface="Arial" panose="020B0604020202020204" pitchFamily="34" charset="0"/>
                <a:cs typeface="Arial" panose="020B0604020202020204" pitchFamily="34" charset="0"/>
              </a:defRPr>
            </a:lvl1pPr>
          </a:lstStyle>
          <a:p>
            <a:pPr lvl="0"/>
            <a:br>
              <a:rPr lang="en-GB"/>
            </a:br>
            <a:r>
              <a:rPr lang="en-GB"/>
              <a:t>Master title</a:t>
            </a:r>
            <a:br>
              <a:rPr lang="en-GB"/>
            </a:br>
            <a:r>
              <a:rPr lang="en-GB"/>
              <a:t>Arial</a:t>
            </a:r>
            <a:br>
              <a:rPr lang="en-GB"/>
            </a:br>
            <a:r>
              <a:rPr lang="en-GB"/>
              <a:t>Size 30</a:t>
            </a:r>
            <a:endParaRPr lang="en-US"/>
          </a:p>
        </p:txBody>
      </p:sp>
      <p:sp>
        <p:nvSpPr>
          <p:cNvPr id="9" name="Rectangle 8">
            <a:extLst>
              <a:ext uri="{FF2B5EF4-FFF2-40B4-BE49-F238E27FC236}">
                <a16:creationId xmlns:a16="http://schemas.microsoft.com/office/drawing/2014/main" id="{11773B94-7AD3-AE4C-9BAB-79A0AA07D597}"/>
              </a:ext>
            </a:extLst>
          </p:cNvPr>
          <p:cNvSpPr/>
          <p:nvPr userDrawn="1"/>
        </p:nvSpPr>
        <p:spPr>
          <a:xfrm>
            <a:off x="361441" y="402685"/>
            <a:ext cx="214685" cy="59819"/>
          </a:xfrm>
          <a:prstGeom prst="rect">
            <a:avLst/>
          </a:prstGeom>
          <a:solidFill>
            <a:srgbClr val="FF4E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Text Placeholder 4">
            <a:extLst>
              <a:ext uri="{FF2B5EF4-FFF2-40B4-BE49-F238E27FC236}">
                <a16:creationId xmlns:a16="http://schemas.microsoft.com/office/drawing/2014/main" id="{3A357C92-C51C-7F4B-8B74-CDA2ED45D1C6}"/>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3525249798"/>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le slide 2">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F317A47A-6CC9-9840-A192-BE6D3DA6DAE3}"/>
              </a:ext>
            </a:extLst>
          </p:cNvPr>
          <p:cNvSpPr>
            <a:spLocks noGrp="1"/>
          </p:cNvSpPr>
          <p:nvPr>
            <p:ph type="pic" sz="quarter" idx="10"/>
          </p:nvPr>
        </p:nvSpPr>
        <p:spPr>
          <a:xfrm>
            <a:off x="0" y="1295"/>
            <a:ext cx="9144000" cy="4170760"/>
          </a:xfrm>
          <a:prstGeom prst="rect">
            <a:avLst/>
          </a:prstGeom>
        </p:spPr>
        <p:txBody>
          <a:bodyPr/>
          <a:lstStyle>
            <a:lvl1pPr marL="0" indent="0" algn="ctr">
              <a:buNone/>
              <a:tabLst>
                <a:tab pos="2694385" algn="l"/>
              </a:tabLst>
              <a:defRPr>
                <a:latin typeface="Arial" panose="020B0604020202020204" pitchFamily="34" charset="0"/>
                <a:cs typeface="Arial" panose="020B0604020202020204" pitchFamily="34" charset="0"/>
              </a:defRPr>
            </a:lvl1pPr>
          </a:lstStyle>
          <a:p>
            <a:endParaRPr lang="en-US"/>
          </a:p>
          <a:p>
            <a:endParaRPr lang="en-US"/>
          </a:p>
          <a:p>
            <a:endParaRPr lang="en-US"/>
          </a:p>
          <a:p>
            <a:endParaRPr lang="en-US"/>
          </a:p>
          <a:p>
            <a:endParaRPr lang="en-US"/>
          </a:p>
          <a:p>
            <a:endParaRPr lang="en-US"/>
          </a:p>
          <a:p>
            <a:endParaRPr lang="en-US"/>
          </a:p>
          <a:p>
            <a:r>
              <a:rPr lang="en-US"/>
              <a:t>Click to inset picture</a:t>
            </a:r>
          </a:p>
        </p:txBody>
      </p:sp>
      <p:sp>
        <p:nvSpPr>
          <p:cNvPr id="6" name="Content Placeholder 3">
            <a:extLst>
              <a:ext uri="{FF2B5EF4-FFF2-40B4-BE49-F238E27FC236}">
                <a16:creationId xmlns:a16="http://schemas.microsoft.com/office/drawing/2014/main" id="{0F00A3F2-423C-6445-8401-E77F605C96F3}"/>
              </a:ext>
            </a:extLst>
          </p:cNvPr>
          <p:cNvSpPr>
            <a:spLocks noGrp="1"/>
          </p:cNvSpPr>
          <p:nvPr>
            <p:ph sz="quarter" idx="12" hasCustomPrompt="1"/>
          </p:nvPr>
        </p:nvSpPr>
        <p:spPr>
          <a:xfrm>
            <a:off x="230877" y="203862"/>
            <a:ext cx="2034779" cy="3008709"/>
          </a:xfrm>
          <a:prstGeom prst="rect">
            <a:avLst/>
          </a:prstGeom>
          <a:solidFill>
            <a:srgbClr val="910000"/>
          </a:solidFill>
        </p:spPr>
        <p:txBody>
          <a:bodyPr lIns="180000" tIns="144000" rIns="108000"/>
          <a:lstStyle>
            <a:lvl1pPr marL="0" indent="0">
              <a:buNone/>
              <a:defRPr sz="2250" b="0" i="0">
                <a:solidFill>
                  <a:schemeClr val="bg1"/>
                </a:solidFill>
                <a:latin typeface="Arial" panose="020B0604020202020204" pitchFamily="34" charset="0"/>
                <a:cs typeface="Arial" panose="020B0604020202020204" pitchFamily="34" charset="0"/>
              </a:defRPr>
            </a:lvl1pPr>
          </a:lstStyle>
          <a:p>
            <a:pPr lvl="0"/>
            <a:br>
              <a:rPr lang="en-GB"/>
            </a:br>
            <a:r>
              <a:rPr lang="en-GB"/>
              <a:t>Master title</a:t>
            </a:r>
            <a:br>
              <a:rPr lang="en-GB"/>
            </a:br>
            <a:r>
              <a:rPr lang="en-GB"/>
              <a:t>Arial</a:t>
            </a:r>
            <a:br>
              <a:rPr lang="en-GB"/>
            </a:br>
            <a:r>
              <a:rPr lang="en-GB"/>
              <a:t>Size 30</a:t>
            </a:r>
            <a:endParaRPr lang="en-US"/>
          </a:p>
        </p:txBody>
      </p:sp>
      <p:sp>
        <p:nvSpPr>
          <p:cNvPr id="7" name="Rectangle 6">
            <a:extLst>
              <a:ext uri="{FF2B5EF4-FFF2-40B4-BE49-F238E27FC236}">
                <a16:creationId xmlns:a16="http://schemas.microsoft.com/office/drawing/2014/main" id="{113BC843-4073-6747-99D6-CE5E6DC72A55}"/>
              </a:ext>
            </a:extLst>
          </p:cNvPr>
          <p:cNvSpPr/>
          <p:nvPr userDrawn="1"/>
        </p:nvSpPr>
        <p:spPr>
          <a:xfrm>
            <a:off x="370795" y="401391"/>
            <a:ext cx="214685" cy="59819"/>
          </a:xfrm>
          <a:prstGeom prst="rect">
            <a:avLst/>
          </a:prstGeom>
          <a:solidFill>
            <a:srgbClr val="FF4E3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0" name="Text Placeholder 4">
            <a:extLst>
              <a:ext uri="{FF2B5EF4-FFF2-40B4-BE49-F238E27FC236}">
                <a16:creationId xmlns:a16="http://schemas.microsoft.com/office/drawing/2014/main" id="{F2F1BF5B-2842-B948-A804-7B564A1F0DC1}"/>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28622161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le slide 3">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F317A47A-6CC9-9840-A192-BE6D3DA6DAE3}"/>
              </a:ext>
            </a:extLst>
          </p:cNvPr>
          <p:cNvSpPr>
            <a:spLocks noGrp="1"/>
          </p:cNvSpPr>
          <p:nvPr>
            <p:ph type="pic" sz="quarter" idx="10"/>
          </p:nvPr>
        </p:nvSpPr>
        <p:spPr>
          <a:xfrm>
            <a:off x="0" y="1295"/>
            <a:ext cx="9144000" cy="4170760"/>
          </a:xfrm>
          <a:prstGeom prst="rect">
            <a:avLst/>
          </a:prstGeom>
        </p:spPr>
        <p:txBody>
          <a:bodyPr/>
          <a:lstStyle>
            <a:lvl1pPr marL="0" indent="0" algn="ctr">
              <a:buNone/>
              <a:tabLst>
                <a:tab pos="2694385" algn="l"/>
              </a:tabLst>
              <a:defRPr>
                <a:latin typeface="Arial" panose="020B0604020202020204" pitchFamily="34" charset="0"/>
                <a:cs typeface="Arial" panose="020B0604020202020204" pitchFamily="34" charset="0"/>
              </a:defRPr>
            </a:lvl1pPr>
          </a:lstStyle>
          <a:p>
            <a:endParaRPr lang="en-US"/>
          </a:p>
          <a:p>
            <a:endParaRPr lang="en-US"/>
          </a:p>
          <a:p>
            <a:endParaRPr lang="en-US"/>
          </a:p>
          <a:p>
            <a:endParaRPr lang="en-US"/>
          </a:p>
          <a:p>
            <a:endParaRPr lang="en-US"/>
          </a:p>
          <a:p>
            <a:endParaRPr lang="en-US"/>
          </a:p>
          <a:p>
            <a:endParaRPr lang="en-US"/>
          </a:p>
          <a:p>
            <a:r>
              <a:rPr lang="en-US"/>
              <a:t>Click to inset picture</a:t>
            </a:r>
          </a:p>
        </p:txBody>
      </p:sp>
      <p:sp>
        <p:nvSpPr>
          <p:cNvPr id="6" name="Content Placeholder 3">
            <a:extLst>
              <a:ext uri="{FF2B5EF4-FFF2-40B4-BE49-F238E27FC236}">
                <a16:creationId xmlns:a16="http://schemas.microsoft.com/office/drawing/2014/main" id="{552CD218-6C16-3C4B-BC29-FDB6BC273406}"/>
              </a:ext>
            </a:extLst>
          </p:cNvPr>
          <p:cNvSpPr>
            <a:spLocks noGrp="1"/>
          </p:cNvSpPr>
          <p:nvPr>
            <p:ph sz="quarter" idx="12" hasCustomPrompt="1"/>
          </p:nvPr>
        </p:nvSpPr>
        <p:spPr>
          <a:xfrm>
            <a:off x="262159" y="1819509"/>
            <a:ext cx="2034779" cy="3008709"/>
          </a:xfrm>
          <a:prstGeom prst="rect">
            <a:avLst/>
          </a:prstGeom>
          <a:solidFill>
            <a:srgbClr val="910000"/>
          </a:solidFill>
        </p:spPr>
        <p:txBody>
          <a:bodyPr lIns="180000" tIns="144000" rIns="108000">
            <a:normAutofit/>
          </a:bodyPr>
          <a:lstStyle>
            <a:lvl1pPr marL="0" indent="0">
              <a:buNone/>
              <a:defRPr sz="2250" b="0" i="0">
                <a:solidFill>
                  <a:schemeClr val="bg1"/>
                </a:solidFill>
                <a:latin typeface="Arial" panose="020B0604020202020204" pitchFamily="34" charset="0"/>
                <a:cs typeface="Arial" panose="020B0604020202020204" pitchFamily="34" charset="0"/>
              </a:defRPr>
            </a:lvl1pPr>
          </a:lstStyle>
          <a:p>
            <a:pPr lvl="0"/>
            <a:r>
              <a:rPr lang="en-GB"/>
              <a:t>Master title</a:t>
            </a:r>
            <a:br>
              <a:rPr lang="en-GB"/>
            </a:br>
            <a:r>
              <a:rPr lang="en-GB"/>
              <a:t>Arial</a:t>
            </a:r>
            <a:br>
              <a:rPr lang="en-GB"/>
            </a:br>
            <a:r>
              <a:rPr lang="en-GB"/>
              <a:t>Size 30</a:t>
            </a:r>
            <a:endParaRPr lang="en-US"/>
          </a:p>
        </p:txBody>
      </p:sp>
      <p:sp>
        <p:nvSpPr>
          <p:cNvPr id="7" name="Content Placeholder 3">
            <a:extLst>
              <a:ext uri="{FF2B5EF4-FFF2-40B4-BE49-F238E27FC236}">
                <a16:creationId xmlns:a16="http://schemas.microsoft.com/office/drawing/2014/main" id="{22C3EFDC-59B5-CB45-879B-F83043AA694D}"/>
              </a:ext>
            </a:extLst>
          </p:cNvPr>
          <p:cNvSpPr>
            <a:spLocks noGrp="1"/>
          </p:cNvSpPr>
          <p:nvPr>
            <p:ph sz="quarter" idx="13" hasCustomPrompt="1"/>
          </p:nvPr>
        </p:nvSpPr>
        <p:spPr>
          <a:xfrm>
            <a:off x="262159" y="3664195"/>
            <a:ext cx="2034779" cy="1164023"/>
          </a:xfrm>
          <a:prstGeom prst="rect">
            <a:avLst/>
          </a:prstGeom>
          <a:solidFill>
            <a:srgbClr val="F4F2F0"/>
          </a:solidFill>
        </p:spPr>
        <p:txBody>
          <a:bodyPr lIns="180000" tIns="144000" rIns="108000"/>
          <a:lstStyle>
            <a:lvl1pPr marL="0" indent="0">
              <a:buNone/>
              <a:defRPr sz="1350" b="0" i="0">
                <a:solidFill>
                  <a:srgbClr val="2D2A26"/>
                </a:solidFill>
                <a:latin typeface="Arial" panose="020B0604020202020204" pitchFamily="34" charset="0"/>
                <a:cs typeface="Arial" panose="020B0604020202020204" pitchFamily="34" charset="0"/>
              </a:defRPr>
            </a:lvl1pPr>
          </a:lstStyle>
          <a:p>
            <a:r>
              <a:rPr lang="en-GB"/>
              <a:t>Edit subtitle or delete </a:t>
            </a:r>
            <a:br>
              <a:rPr lang="en-GB"/>
            </a:br>
            <a:r>
              <a:rPr lang="en-GB"/>
              <a:t>if not needed</a:t>
            </a:r>
          </a:p>
          <a:p>
            <a:r>
              <a:rPr lang="en-GB"/>
              <a:t>18 Arial Regular</a:t>
            </a:r>
          </a:p>
          <a:p>
            <a:endParaRPr lang="en-US"/>
          </a:p>
        </p:txBody>
      </p:sp>
    </p:spTree>
    <p:extLst>
      <p:ext uri="{BB962C8B-B14F-4D97-AF65-F5344CB8AC3E}">
        <p14:creationId xmlns:p14="http://schemas.microsoft.com/office/powerpoint/2010/main" val="42224928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py and full bleed image">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F317A47A-6CC9-9840-A192-BE6D3DA6DAE3}"/>
              </a:ext>
            </a:extLst>
          </p:cNvPr>
          <p:cNvSpPr>
            <a:spLocks noGrp="1"/>
          </p:cNvSpPr>
          <p:nvPr>
            <p:ph type="pic" sz="quarter" idx="10"/>
          </p:nvPr>
        </p:nvSpPr>
        <p:spPr>
          <a:xfrm>
            <a:off x="0" y="1294"/>
            <a:ext cx="9144000" cy="5142206"/>
          </a:xfrm>
          <a:prstGeom prst="rect">
            <a:avLst/>
          </a:prstGeom>
          <a:solidFill>
            <a:schemeClr val="bg1"/>
          </a:solidFill>
        </p:spPr>
        <p:txBody>
          <a:bodyPr/>
          <a:lstStyle>
            <a:lvl1pPr marL="0" indent="0" algn="ctr">
              <a:buNone/>
              <a:tabLst>
                <a:tab pos="2694385" algn="l"/>
              </a:tabLst>
              <a:defRPr>
                <a:latin typeface="Arial" panose="020B0604020202020204" pitchFamily="34" charset="0"/>
                <a:cs typeface="Arial" panose="020B0604020202020204" pitchFamily="34" charset="0"/>
              </a:defRPr>
            </a:lvl1pPr>
          </a:lstStyle>
          <a:p>
            <a:endParaRPr lang="en-US"/>
          </a:p>
          <a:p>
            <a:endParaRPr lang="en-US"/>
          </a:p>
          <a:p>
            <a:endParaRPr lang="en-US"/>
          </a:p>
          <a:p>
            <a:endParaRPr lang="en-US"/>
          </a:p>
          <a:p>
            <a:endParaRPr lang="en-US"/>
          </a:p>
          <a:p>
            <a:endParaRPr lang="en-US"/>
          </a:p>
          <a:p>
            <a:endParaRPr lang="en-US"/>
          </a:p>
          <a:p>
            <a:r>
              <a:rPr lang="en-US"/>
              <a:t>Click to inset picture</a:t>
            </a:r>
          </a:p>
        </p:txBody>
      </p:sp>
      <p:sp>
        <p:nvSpPr>
          <p:cNvPr id="2" name="Rectangle 1">
            <a:extLst>
              <a:ext uri="{FF2B5EF4-FFF2-40B4-BE49-F238E27FC236}">
                <a16:creationId xmlns:a16="http://schemas.microsoft.com/office/drawing/2014/main" id="{308345D9-5B2F-2555-E3D6-83ABFA1B18B5}"/>
              </a:ext>
            </a:extLst>
          </p:cNvPr>
          <p:cNvSpPr/>
          <p:nvPr userDrawn="1"/>
        </p:nvSpPr>
        <p:spPr>
          <a:xfrm>
            <a:off x="0" y="0"/>
            <a:ext cx="3354677" cy="5142206"/>
          </a:xfrm>
          <a:prstGeom prst="rect">
            <a:avLst/>
          </a:prstGeom>
          <a:solidFill>
            <a:srgbClr val="F6EEE5"/>
          </a:solidFill>
          <a:ln>
            <a:noFill/>
          </a:ln>
          <a:effectLst>
            <a:outerShdw blurRad="4638" dist="23000" sx="1000" sy="1000" rotWithShape="0">
              <a:srgbClr val="000000"/>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12" name="Rectangle 11">
            <a:extLst>
              <a:ext uri="{FF2B5EF4-FFF2-40B4-BE49-F238E27FC236}">
                <a16:creationId xmlns:a16="http://schemas.microsoft.com/office/drawing/2014/main" id="{AF785655-480B-B178-FC55-FD4A2FCF9308}"/>
              </a:ext>
            </a:extLst>
          </p:cNvPr>
          <p:cNvSpPr/>
          <p:nvPr userDrawn="1"/>
        </p:nvSpPr>
        <p:spPr>
          <a:xfrm>
            <a:off x="280864" y="203563"/>
            <a:ext cx="214685" cy="59819"/>
          </a:xfrm>
          <a:prstGeom prst="rect">
            <a:avLst/>
          </a:prstGeom>
          <a:solidFill>
            <a:srgbClr val="91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7" name="Title 6">
            <a:extLst>
              <a:ext uri="{FF2B5EF4-FFF2-40B4-BE49-F238E27FC236}">
                <a16:creationId xmlns:a16="http://schemas.microsoft.com/office/drawing/2014/main" id="{EFBD1716-6219-8095-2387-7B419489F56B}"/>
              </a:ext>
            </a:extLst>
          </p:cNvPr>
          <p:cNvSpPr>
            <a:spLocks noGrp="1"/>
          </p:cNvSpPr>
          <p:nvPr>
            <p:ph type="title" hasCustomPrompt="1"/>
          </p:nvPr>
        </p:nvSpPr>
        <p:spPr>
          <a:xfrm>
            <a:off x="237220" y="273844"/>
            <a:ext cx="2743200" cy="708518"/>
          </a:xfrm>
        </p:spPr>
        <p:txBody>
          <a:bodyPr>
            <a:normAutofit/>
          </a:bodyPr>
          <a:lstStyle/>
          <a:p>
            <a:r>
              <a:rPr lang="en-US" sz="2100"/>
              <a:t>Title,</a:t>
            </a:r>
            <a:br>
              <a:rPr lang="en-US" sz="2100"/>
            </a:br>
            <a:r>
              <a:rPr lang="en-US" sz="2100"/>
              <a:t>Arial 28pt</a:t>
            </a:r>
          </a:p>
        </p:txBody>
      </p:sp>
      <p:sp>
        <p:nvSpPr>
          <p:cNvPr id="6" name="Text Placeholder 5">
            <a:extLst>
              <a:ext uri="{FF2B5EF4-FFF2-40B4-BE49-F238E27FC236}">
                <a16:creationId xmlns:a16="http://schemas.microsoft.com/office/drawing/2014/main" id="{2BD5685D-89F6-8AA8-E7D4-49A03345B86C}"/>
              </a:ext>
            </a:extLst>
          </p:cNvPr>
          <p:cNvSpPr>
            <a:spLocks noGrp="1"/>
          </p:cNvSpPr>
          <p:nvPr>
            <p:ph type="body" sz="quarter" idx="11" hasCustomPrompt="1"/>
          </p:nvPr>
        </p:nvSpPr>
        <p:spPr>
          <a:xfrm>
            <a:off x="237220" y="1149661"/>
            <a:ext cx="2743200" cy="3719996"/>
          </a:xfrm>
        </p:spPr>
        <p:txBody>
          <a:bodyPr>
            <a:normAutofit/>
          </a:bodyPr>
          <a:lstStyle>
            <a:lvl1pPr>
              <a:defRPr sz="1350"/>
            </a:lvl1pPr>
          </a:lstStyle>
          <a:p>
            <a:r>
              <a:rPr lang="en-US"/>
              <a:t>The rest of your text should be Arial, 18pt</a:t>
            </a:r>
          </a:p>
          <a:p>
            <a:endParaRPr lang="en-US"/>
          </a:p>
          <a:p>
            <a:r>
              <a:rPr lang="en-US"/>
              <a:t>Bullet points should be used as below:</a:t>
            </a:r>
          </a:p>
          <a:p>
            <a:pPr marL="214313" indent="-214313">
              <a:buFont typeface="Arial" panose="020B0604020202020204" pitchFamily="34" charset="0"/>
              <a:buChar char="•"/>
            </a:pPr>
            <a:r>
              <a:rPr lang="en-US"/>
              <a:t>Bullet</a:t>
            </a:r>
          </a:p>
          <a:p>
            <a:pPr marL="214313" indent="-214313">
              <a:buFont typeface="Arial" panose="020B0604020202020204" pitchFamily="34" charset="0"/>
              <a:buChar char="•"/>
            </a:pPr>
            <a:r>
              <a:rPr lang="en-US"/>
              <a:t>Bullet</a:t>
            </a:r>
          </a:p>
          <a:p>
            <a:pPr marL="214313" indent="-214313">
              <a:buFont typeface="Arial" panose="020B0604020202020204" pitchFamily="34" charset="0"/>
              <a:buChar char="•"/>
            </a:pPr>
            <a:r>
              <a:rPr lang="en-US"/>
              <a:t>Bullet</a:t>
            </a:r>
          </a:p>
        </p:txBody>
      </p:sp>
    </p:spTree>
    <p:extLst>
      <p:ext uri="{BB962C8B-B14F-4D97-AF65-F5344CB8AC3E}">
        <p14:creationId xmlns:p14="http://schemas.microsoft.com/office/powerpoint/2010/main" val="38971110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picture montag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E34D23C-3D78-A744-A5F9-A963EFDF4A7F}"/>
              </a:ext>
            </a:extLst>
          </p:cNvPr>
          <p:cNvSpPr>
            <a:spLocks noGrp="1"/>
          </p:cNvSpPr>
          <p:nvPr>
            <p:ph type="title"/>
          </p:nvPr>
        </p:nvSpPr>
        <p:spPr/>
        <p:txBody>
          <a:bodyPr/>
          <a:lstStyle/>
          <a:p>
            <a:r>
              <a:rPr lang="en-GB"/>
              <a:t>Click to edit Master title style</a:t>
            </a:r>
            <a:endParaRPr lang="en-US"/>
          </a:p>
        </p:txBody>
      </p:sp>
      <p:sp>
        <p:nvSpPr>
          <p:cNvPr id="2" name="Picture Placeholder 2">
            <a:extLst>
              <a:ext uri="{FF2B5EF4-FFF2-40B4-BE49-F238E27FC236}">
                <a16:creationId xmlns:a16="http://schemas.microsoft.com/office/drawing/2014/main" id="{775D7540-33CB-E846-80C4-557B437A9BCF}"/>
              </a:ext>
            </a:extLst>
          </p:cNvPr>
          <p:cNvSpPr>
            <a:spLocks noGrp="1"/>
          </p:cNvSpPr>
          <p:nvPr>
            <p:ph type="pic" idx="1"/>
          </p:nvPr>
        </p:nvSpPr>
        <p:spPr>
          <a:xfrm>
            <a:off x="5587162" y="909319"/>
            <a:ext cx="3089003" cy="1582922"/>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4" name="Picture Placeholder 2">
            <a:extLst>
              <a:ext uri="{FF2B5EF4-FFF2-40B4-BE49-F238E27FC236}">
                <a16:creationId xmlns:a16="http://schemas.microsoft.com/office/drawing/2014/main" id="{6D3D7031-80CB-5243-8665-D4AF3467803D}"/>
              </a:ext>
            </a:extLst>
          </p:cNvPr>
          <p:cNvSpPr>
            <a:spLocks noGrp="1"/>
          </p:cNvSpPr>
          <p:nvPr>
            <p:ph type="pic" idx="11"/>
          </p:nvPr>
        </p:nvSpPr>
        <p:spPr>
          <a:xfrm>
            <a:off x="237220" y="909319"/>
            <a:ext cx="2687351" cy="1582922"/>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6" name="Picture Placeholder 2">
            <a:extLst>
              <a:ext uri="{FF2B5EF4-FFF2-40B4-BE49-F238E27FC236}">
                <a16:creationId xmlns:a16="http://schemas.microsoft.com/office/drawing/2014/main" id="{8069D59C-45FA-D847-82F5-83A415409AFD}"/>
              </a:ext>
            </a:extLst>
          </p:cNvPr>
          <p:cNvSpPr>
            <a:spLocks noGrp="1"/>
          </p:cNvSpPr>
          <p:nvPr>
            <p:ph type="pic" idx="13"/>
          </p:nvPr>
        </p:nvSpPr>
        <p:spPr>
          <a:xfrm>
            <a:off x="3027500" y="909319"/>
            <a:ext cx="2456733" cy="1582922"/>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8" name="Picture Placeholder 2">
            <a:extLst>
              <a:ext uri="{FF2B5EF4-FFF2-40B4-BE49-F238E27FC236}">
                <a16:creationId xmlns:a16="http://schemas.microsoft.com/office/drawing/2014/main" id="{0CDCBB38-A4CC-D44D-91A2-92033FD83429}"/>
              </a:ext>
            </a:extLst>
          </p:cNvPr>
          <p:cNvSpPr>
            <a:spLocks noGrp="1"/>
          </p:cNvSpPr>
          <p:nvPr>
            <p:ph type="pic" idx="15"/>
          </p:nvPr>
        </p:nvSpPr>
        <p:spPr>
          <a:xfrm>
            <a:off x="237220" y="2584145"/>
            <a:ext cx="3319621" cy="165323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9" name="Picture Placeholder 2">
            <a:extLst>
              <a:ext uri="{FF2B5EF4-FFF2-40B4-BE49-F238E27FC236}">
                <a16:creationId xmlns:a16="http://schemas.microsoft.com/office/drawing/2014/main" id="{21F018A1-C8A8-1B49-BD0A-C1EAB330C9F9}"/>
              </a:ext>
            </a:extLst>
          </p:cNvPr>
          <p:cNvSpPr>
            <a:spLocks noGrp="1"/>
          </p:cNvSpPr>
          <p:nvPr>
            <p:ph type="pic" idx="16"/>
          </p:nvPr>
        </p:nvSpPr>
        <p:spPr>
          <a:xfrm>
            <a:off x="3659768" y="2584145"/>
            <a:ext cx="2456733" cy="165323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0" name="Picture Placeholder 2">
            <a:extLst>
              <a:ext uri="{FF2B5EF4-FFF2-40B4-BE49-F238E27FC236}">
                <a16:creationId xmlns:a16="http://schemas.microsoft.com/office/drawing/2014/main" id="{E34D5ADC-7064-B143-802B-AE0574403557}"/>
              </a:ext>
            </a:extLst>
          </p:cNvPr>
          <p:cNvSpPr>
            <a:spLocks noGrp="1"/>
          </p:cNvSpPr>
          <p:nvPr>
            <p:ph type="pic" idx="17"/>
          </p:nvPr>
        </p:nvSpPr>
        <p:spPr>
          <a:xfrm>
            <a:off x="6219431" y="2584145"/>
            <a:ext cx="2456733" cy="165323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2" name="Text Placeholder 4">
            <a:extLst>
              <a:ext uri="{FF2B5EF4-FFF2-40B4-BE49-F238E27FC236}">
                <a16:creationId xmlns:a16="http://schemas.microsoft.com/office/drawing/2014/main" id="{A268BE62-AB02-7C46-B517-8D4105AB08AA}"/>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3991439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14292-75E9-454E-9550-ABCC7D2E9BF8}"/>
              </a:ext>
            </a:extLst>
          </p:cNvPr>
          <p:cNvSpPr>
            <a:spLocks noGrp="1"/>
          </p:cNvSpPr>
          <p:nvPr>
            <p:ph type="title"/>
          </p:nvPr>
        </p:nvSpPr>
        <p:spPr/>
        <p:txBody>
          <a:bodyPr/>
          <a:lstStyle/>
          <a:p>
            <a:r>
              <a:rPr lang="en-GB"/>
              <a:t>Click to edit Master title style</a:t>
            </a:r>
            <a:endParaRPr lang="en-US"/>
          </a:p>
        </p:txBody>
      </p:sp>
      <p:sp>
        <p:nvSpPr>
          <p:cNvPr id="4" name="Text Placeholder 3">
            <a:extLst>
              <a:ext uri="{FF2B5EF4-FFF2-40B4-BE49-F238E27FC236}">
                <a16:creationId xmlns:a16="http://schemas.microsoft.com/office/drawing/2014/main" id="{3B9335B2-86C2-A04D-BEB2-217199E25850}"/>
              </a:ext>
            </a:extLst>
          </p:cNvPr>
          <p:cNvSpPr>
            <a:spLocks noGrp="1"/>
          </p:cNvSpPr>
          <p:nvPr>
            <p:ph type="body" sz="quarter" idx="10"/>
          </p:nvPr>
        </p:nvSpPr>
        <p:spPr>
          <a:xfrm>
            <a:off x="237219" y="896541"/>
            <a:ext cx="4109698" cy="2289572"/>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Text Placeholder 4">
            <a:extLst>
              <a:ext uri="{FF2B5EF4-FFF2-40B4-BE49-F238E27FC236}">
                <a16:creationId xmlns:a16="http://schemas.microsoft.com/office/drawing/2014/main" id="{80B89E6C-5395-A04E-AD3D-4A656D72D1C7}"/>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20905334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ext and one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E554D-74DC-B440-9176-5991A38ED8B4}"/>
              </a:ext>
            </a:extLst>
          </p:cNvPr>
          <p:cNvSpPr>
            <a:spLocks noGrp="1"/>
          </p:cNvSpPr>
          <p:nvPr>
            <p:ph type="title"/>
          </p:nvPr>
        </p:nvSpPr>
        <p:spPr>
          <a:xfrm>
            <a:off x="237220" y="273844"/>
            <a:ext cx="8422260" cy="447832"/>
          </a:xfrm>
        </p:spPr>
        <p:txBody>
          <a:bodyPr/>
          <a:lstStyle/>
          <a:p>
            <a:r>
              <a:rPr lang="en-GB"/>
              <a:t>Click to edit Master title style</a:t>
            </a:r>
            <a:endParaRPr lang="en-US"/>
          </a:p>
        </p:txBody>
      </p:sp>
      <p:sp>
        <p:nvSpPr>
          <p:cNvPr id="10" name="Text Placeholder 3">
            <a:extLst>
              <a:ext uri="{FF2B5EF4-FFF2-40B4-BE49-F238E27FC236}">
                <a16:creationId xmlns:a16="http://schemas.microsoft.com/office/drawing/2014/main" id="{06B19926-7BF1-7A44-8BBE-2A856912D7ED}"/>
              </a:ext>
            </a:extLst>
          </p:cNvPr>
          <p:cNvSpPr>
            <a:spLocks noGrp="1"/>
          </p:cNvSpPr>
          <p:nvPr>
            <p:ph type="body" sz="quarter" idx="10"/>
          </p:nvPr>
        </p:nvSpPr>
        <p:spPr>
          <a:xfrm>
            <a:off x="237219" y="896541"/>
            <a:ext cx="4087480" cy="2289572"/>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2">
            <a:extLst>
              <a:ext uri="{FF2B5EF4-FFF2-40B4-BE49-F238E27FC236}">
                <a16:creationId xmlns:a16="http://schemas.microsoft.com/office/drawing/2014/main" id="{323DB097-ABDC-344E-B2F1-1695DFAEA898}"/>
              </a:ext>
            </a:extLst>
          </p:cNvPr>
          <p:cNvSpPr>
            <a:spLocks noGrp="1"/>
          </p:cNvSpPr>
          <p:nvPr>
            <p:ph type="pic" idx="1"/>
          </p:nvPr>
        </p:nvSpPr>
        <p:spPr>
          <a:xfrm>
            <a:off x="4572000" y="905096"/>
            <a:ext cx="4087480" cy="333331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7" name="Text Placeholder 4">
            <a:extLst>
              <a:ext uri="{FF2B5EF4-FFF2-40B4-BE49-F238E27FC236}">
                <a16:creationId xmlns:a16="http://schemas.microsoft.com/office/drawing/2014/main" id="{24AB067B-902C-0542-ADF6-2B8197454699}"/>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27615682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and two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5F8C8-4994-1E4D-8386-437CC7132FC0}"/>
              </a:ext>
            </a:extLst>
          </p:cNvPr>
          <p:cNvSpPr>
            <a:spLocks noGrp="1"/>
          </p:cNvSpPr>
          <p:nvPr>
            <p:ph type="title"/>
          </p:nvPr>
        </p:nvSpPr>
        <p:spPr/>
        <p:txBody>
          <a:bodyPr/>
          <a:lstStyle/>
          <a:p>
            <a:r>
              <a:rPr lang="en-GB"/>
              <a:t>Click to edit Master title style</a:t>
            </a:r>
            <a:endParaRPr lang="en-US"/>
          </a:p>
        </p:txBody>
      </p:sp>
      <p:sp>
        <p:nvSpPr>
          <p:cNvPr id="13" name="Text Placeholder 3">
            <a:extLst>
              <a:ext uri="{FF2B5EF4-FFF2-40B4-BE49-F238E27FC236}">
                <a16:creationId xmlns:a16="http://schemas.microsoft.com/office/drawing/2014/main" id="{489924DB-CE3E-7744-A337-926253D10EE5}"/>
              </a:ext>
            </a:extLst>
          </p:cNvPr>
          <p:cNvSpPr>
            <a:spLocks noGrp="1"/>
          </p:cNvSpPr>
          <p:nvPr>
            <p:ph type="body" sz="quarter" idx="10"/>
          </p:nvPr>
        </p:nvSpPr>
        <p:spPr>
          <a:xfrm>
            <a:off x="237219" y="896541"/>
            <a:ext cx="4087480" cy="2289572"/>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Picture Placeholder 2">
            <a:extLst>
              <a:ext uri="{FF2B5EF4-FFF2-40B4-BE49-F238E27FC236}">
                <a16:creationId xmlns:a16="http://schemas.microsoft.com/office/drawing/2014/main" id="{FFD3C73E-F961-7A41-B924-BB5AF7002CA6}"/>
              </a:ext>
            </a:extLst>
          </p:cNvPr>
          <p:cNvSpPr>
            <a:spLocks noGrp="1"/>
          </p:cNvSpPr>
          <p:nvPr>
            <p:ph type="pic" idx="1"/>
          </p:nvPr>
        </p:nvSpPr>
        <p:spPr>
          <a:xfrm>
            <a:off x="4699585" y="905097"/>
            <a:ext cx="3973148" cy="158683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2" name="Picture Placeholder 2">
            <a:extLst>
              <a:ext uri="{FF2B5EF4-FFF2-40B4-BE49-F238E27FC236}">
                <a16:creationId xmlns:a16="http://schemas.microsoft.com/office/drawing/2014/main" id="{A982E93E-0AA4-9A44-8795-3094BC66C36A}"/>
              </a:ext>
            </a:extLst>
          </p:cNvPr>
          <p:cNvSpPr>
            <a:spLocks noGrp="1"/>
          </p:cNvSpPr>
          <p:nvPr>
            <p:ph type="pic" idx="12"/>
          </p:nvPr>
        </p:nvSpPr>
        <p:spPr>
          <a:xfrm>
            <a:off x="4699585" y="2651574"/>
            <a:ext cx="3973148" cy="158683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8" name="Text Placeholder 4">
            <a:extLst>
              <a:ext uri="{FF2B5EF4-FFF2-40B4-BE49-F238E27FC236}">
                <a16:creationId xmlns:a16="http://schemas.microsoft.com/office/drawing/2014/main" id="{43958910-23E0-2346-85E4-F01626E6F171}"/>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7710094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ext and three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DE85A-29C6-0543-95F4-7B07699E1A12}"/>
              </a:ext>
            </a:extLst>
          </p:cNvPr>
          <p:cNvSpPr>
            <a:spLocks noGrp="1"/>
          </p:cNvSpPr>
          <p:nvPr>
            <p:ph type="title"/>
          </p:nvPr>
        </p:nvSpPr>
        <p:spPr/>
        <p:txBody>
          <a:bodyPr/>
          <a:lstStyle/>
          <a:p>
            <a:r>
              <a:rPr lang="en-GB"/>
              <a:t>Click to edit Master title style</a:t>
            </a:r>
            <a:endParaRPr lang="en-US"/>
          </a:p>
        </p:txBody>
      </p:sp>
      <p:sp>
        <p:nvSpPr>
          <p:cNvPr id="9" name="Text Placeholder 3">
            <a:extLst>
              <a:ext uri="{FF2B5EF4-FFF2-40B4-BE49-F238E27FC236}">
                <a16:creationId xmlns:a16="http://schemas.microsoft.com/office/drawing/2014/main" id="{0C0FB113-0B6A-7743-BC34-0990B62685B9}"/>
              </a:ext>
            </a:extLst>
          </p:cNvPr>
          <p:cNvSpPr>
            <a:spLocks noGrp="1"/>
          </p:cNvSpPr>
          <p:nvPr>
            <p:ph type="body" sz="quarter" idx="12"/>
          </p:nvPr>
        </p:nvSpPr>
        <p:spPr>
          <a:xfrm>
            <a:off x="237219" y="896541"/>
            <a:ext cx="4087480" cy="2289572"/>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Picture Placeholder 2">
            <a:extLst>
              <a:ext uri="{FF2B5EF4-FFF2-40B4-BE49-F238E27FC236}">
                <a16:creationId xmlns:a16="http://schemas.microsoft.com/office/drawing/2014/main" id="{7B478B48-DC99-5442-986A-E88EA0A3AB4E}"/>
              </a:ext>
            </a:extLst>
          </p:cNvPr>
          <p:cNvSpPr>
            <a:spLocks noGrp="1"/>
          </p:cNvSpPr>
          <p:nvPr>
            <p:ph type="pic" idx="1"/>
          </p:nvPr>
        </p:nvSpPr>
        <p:spPr>
          <a:xfrm>
            <a:off x="4699584" y="910350"/>
            <a:ext cx="3976578" cy="2017528"/>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5" name="Picture Placeholder 2">
            <a:extLst>
              <a:ext uri="{FF2B5EF4-FFF2-40B4-BE49-F238E27FC236}">
                <a16:creationId xmlns:a16="http://schemas.microsoft.com/office/drawing/2014/main" id="{5AB1091B-3EA5-9C49-9F89-684926FD3556}"/>
              </a:ext>
            </a:extLst>
          </p:cNvPr>
          <p:cNvSpPr>
            <a:spLocks noGrp="1"/>
          </p:cNvSpPr>
          <p:nvPr>
            <p:ph type="pic" idx="10"/>
          </p:nvPr>
        </p:nvSpPr>
        <p:spPr>
          <a:xfrm>
            <a:off x="6404317" y="3047494"/>
            <a:ext cx="2271846" cy="1190912"/>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0" name="Picture Placeholder 2">
            <a:extLst>
              <a:ext uri="{FF2B5EF4-FFF2-40B4-BE49-F238E27FC236}">
                <a16:creationId xmlns:a16="http://schemas.microsoft.com/office/drawing/2014/main" id="{BC6C1397-0E33-C64B-A3CA-987D33034011}"/>
              </a:ext>
            </a:extLst>
          </p:cNvPr>
          <p:cNvSpPr>
            <a:spLocks noGrp="1"/>
          </p:cNvSpPr>
          <p:nvPr>
            <p:ph type="pic" idx="11"/>
          </p:nvPr>
        </p:nvSpPr>
        <p:spPr>
          <a:xfrm>
            <a:off x="4699584" y="3047495"/>
            <a:ext cx="1567573" cy="1201545"/>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2" name="Text Placeholder 4">
            <a:extLst>
              <a:ext uri="{FF2B5EF4-FFF2-40B4-BE49-F238E27FC236}">
                <a16:creationId xmlns:a16="http://schemas.microsoft.com/office/drawing/2014/main" id="{351E0FCB-B17B-ED45-B1AD-BED985EE6B55}"/>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5050911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ext and two images landscap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E9730-FA35-E143-B6DA-F6657A536F51}"/>
              </a:ext>
            </a:extLst>
          </p:cNvPr>
          <p:cNvSpPr>
            <a:spLocks noGrp="1"/>
          </p:cNvSpPr>
          <p:nvPr>
            <p:ph type="title"/>
          </p:nvPr>
        </p:nvSpPr>
        <p:spPr/>
        <p:txBody>
          <a:bodyPr/>
          <a:lstStyle/>
          <a:p>
            <a:r>
              <a:rPr lang="en-GB"/>
              <a:t>Click to edit Master title style</a:t>
            </a:r>
            <a:endParaRPr lang="en-US"/>
          </a:p>
        </p:txBody>
      </p:sp>
      <p:sp>
        <p:nvSpPr>
          <p:cNvPr id="12" name="Text Placeholder 3">
            <a:extLst>
              <a:ext uri="{FF2B5EF4-FFF2-40B4-BE49-F238E27FC236}">
                <a16:creationId xmlns:a16="http://schemas.microsoft.com/office/drawing/2014/main" id="{5390162E-1B7D-4141-AC7B-FB819CE3B987}"/>
              </a:ext>
            </a:extLst>
          </p:cNvPr>
          <p:cNvSpPr>
            <a:spLocks noGrp="1"/>
          </p:cNvSpPr>
          <p:nvPr>
            <p:ph type="body" sz="quarter" idx="10"/>
          </p:nvPr>
        </p:nvSpPr>
        <p:spPr>
          <a:xfrm>
            <a:off x="237219" y="896541"/>
            <a:ext cx="4087480" cy="2289572"/>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Picture Placeholder 2">
            <a:extLst>
              <a:ext uri="{FF2B5EF4-FFF2-40B4-BE49-F238E27FC236}">
                <a16:creationId xmlns:a16="http://schemas.microsoft.com/office/drawing/2014/main" id="{C57481FE-F000-3640-A300-68833F6DA35A}"/>
              </a:ext>
            </a:extLst>
          </p:cNvPr>
          <p:cNvSpPr>
            <a:spLocks noGrp="1"/>
          </p:cNvSpPr>
          <p:nvPr>
            <p:ph type="pic" idx="1"/>
          </p:nvPr>
        </p:nvSpPr>
        <p:spPr>
          <a:xfrm>
            <a:off x="5328138" y="910347"/>
            <a:ext cx="3348025" cy="1031697"/>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7" name="Picture Placeholder 2">
            <a:extLst>
              <a:ext uri="{FF2B5EF4-FFF2-40B4-BE49-F238E27FC236}">
                <a16:creationId xmlns:a16="http://schemas.microsoft.com/office/drawing/2014/main" id="{2BAE5B56-5FA8-D04B-A423-F9F4388A132B}"/>
              </a:ext>
            </a:extLst>
          </p:cNvPr>
          <p:cNvSpPr>
            <a:spLocks noGrp="1"/>
          </p:cNvSpPr>
          <p:nvPr>
            <p:ph type="pic" idx="12"/>
          </p:nvPr>
        </p:nvSpPr>
        <p:spPr>
          <a:xfrm>
            <a:off x="5328140" y="3206705"/>
            <a:ext cx="3348024" cy="1031699"/>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8" name="Picture Placeholder 2">
            <a:extLst>
              <a:ext uri="{FF2B5EF4-FFF2-40B4-BE49-F238E27FC236}">
                <a16:creationId xmlns:a16="http://schemas.microsoft.com/office/drawing/2014/main" id="{DBB8F80C-65F8-E949-A119-99EB24DAD1C6}"/>
              </a:ext>
            </a:extLst>
          </p:cNvPr>
          <p:cNvSpPr>
            <a:spLocks noGrp="1"/>
          </p:cNvSpPr>
          <p:nvPr>
            <p:ph type="pic" idx="13"/>
          </p:nvPr>
        </p:nvSpPr>
        <p:spPr>
          <a:xfrm>
            <a:off x="5328140" y="2058528"/>
            <a:ext cx="3348024" cy="1031698"/>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9" name="Text Placeholder 4">
            <a:extLst>
              <a:ext uri="{FF2B5EF4-FFF2-40B4-BE49-F238E27FC236}">
                <a16:creationId xmlns:a16="http://schemas.microsoft.com/office/drawing/2014/main" id="{01095830-73E0-534B-AD0E-FEBE7DA5BA12}"/>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41021500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ext over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667BC-10EE-EC4F-A3BA-987DE96A6FD3}"/>
              </a:ext>
            </a:extLst>
          </p:cNvPr>
          <p:cNvSpPr>
            <a:spLocks noGrp="1"/>
          </p:cNvSpPr>
          <p:nvPr>
            <p:ph type="title"/>
          </p:nvPr>
        </p:nvSpPr>
        <p:spPr/>
        <p:txBody>
          <a:bodyPr/>
          <a:lstStyle/>
          <a:p>
            <a:r>
              <a:rPr lang="en-GB"/>
              <a:t>Click to edit Master title style</a:t>
            </a:r>
            <a:endParaRPr lang="en-US"/>
          </a:p>
        </p:txBody>
      </p:sp>
      <p:sp>
        <p:nvSpPr>
          <p:cNvPr id="7" name="Text Placeholder 3">
            <a:extLst>
              <a:ext uri="{FF2B5EF4-FFF2-40B4-BE49-F238E27FC236}">
                <a16:creationId xmlns:a16="http://schemas.microsoft.com/office/drawing/2014/main" id="{4EC7B605-1EFE-2D49-B5EA-278432D7DAA1}"/>
              </a:ext>
            </a:extLst>
          </p:cNvPr>
          <p:cNvSpPr>
            <a:spLocks noGrp="1"/>
          </p:cNvSpPr>
          <p:nvPr>
            <p:ph type="body" sz="quarter" idx="10"/>
          </p:nvPr>
        </p:nvSpPr>
        <p:spPr>
          <a:xfrm>
            <a:off x="237219" y="896541"/>
            <a:ext cx="8435513" cy="2289572"/>
          </a:xfrm>
        </p:spPr>
        <p:txBody>
          <a:bodyPr numCol="2" spcCol="216000"/>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lvl="4"/>
            <a:endParaRPr lang="en-GB"/>
          </a:p>
          <a:p>
            <a:pPr lvl="4"/>
            <a:endParaRPr lang="en-GB"/>
          </a:p>
          <a:p>
            <a:pPr lvl="4"/>
            <a:endParaRPr lang="en-GB"/>
          </a:p>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a:p>
            <a:pPr lvl="4"/>
            <a:endParaRPr lang="en-US"/>
          </a:p>
        </p:txBody>
      </p:sp>
      <p:sp>
        <p:nvSpPr>
          <p:cNvPr id="6" name="Text Placeholder 4">
            <a:extLst>
              <a:ext uri="{FF2B5EF4-FFF2-40B4-BE49-F238E27FC236}">
                <a16:creationId xmlns:a16="http://schemas.microsoft.com/office/drawing/2014/main" id="{6B124DFD-0170-624D-9F55-034DE2C20D9D}"/>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468759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ext and small table">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CC0F6-2FC6-C04D-B489-F089779BB57E}"/>
              </a:ext>
            </a:extLst>
          </p:cNvPr>
          <p:cNvSpPr>
            <a:spLocks noGrp="1"/>
          </p:cNvSpPr>
          <p:nvPr>
            <p:ph type="title"/>
          </p:nvPr>
        </p:nvSpPr>
        <p:spPr/>
        <p:txBody>
          <a:bodyPr/>
          <a:lstStyle/>
          <a:p>
            <a:r>
              <a:rPr lang="en-GB"/>
              <a:t>Click to edit Master title style</a:t>
            </a:r>
            <a:endParaRPr lang="en-US"/>
          </a:p>
        </p:txBody>
      </p:sp>
      <p:sp>
        <p:nvSpPr>
          <p:cNvPr id="10" name="Text Placeholder 3">
            <a:extLst>
              <a:ext uri="{FF2B5EF4-FFF2-40B4-BE49-F238E27FC236}">
                <a16:creationId xmlns:a16="http://schemas.microsoft.com/office/drawing/2014/main" id="{2D305FEA-F40F-DD45-83EE-1A8F868A7BAF}"/>
              </a:ext>
            </a:extLst>
          </p:cNvPr>
          <p:cNvSpPr>
            <a:spLocks noGrp="1"/>
          </p:cNvSpPr>
          <p:nvPr>
            <p:ph type="body" sz="quarter" idx="10"/>
          </p:nvPr>
        </p:nvSpPr>
        <p:spPr>
          <a:xfrm>
            <a:off x="237219" y="896541"/>
            <a:ext cx="4087480" cy="1656786"/>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aphicFrame>
        <p:nvGraphicFramePr>
          <p:cNvPr id="8" name="Table 7">
            <a:extLst>
              <a:ext uri="{FF2B5EF4-FFF2-40B4-BE49-F238E27FC236}">
                <a16:creationId xmlns:a16="http://schemas.microsoft.com/office/drawing/2014/main" id="{25A60220-9BD7-8640-8F06-677B07FFD857}"/>
              </a:ext>
            </a:extLst>
          </p:cNvPr>
          <p:cNvGraphicFramePr>
            <a:graphicFrameLocks noGrp="1"/>
          </p:cNvGraphicFramePr>
          <p:nvPr userDrawn="1"/>
        </p:nvGraphicFramePr>
        <p:xfrm>
          <a:off x="237220" y="2590173"/>
          <a:ext cx="6096000" cy="84582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237899964"/>
                    </a:ext>
                  </a:extLst>
                </a:gridCol>
                <a:gridCol w="1524000">
                  <a:extLst>
                    <a:ext uri="{9D8B030D-6E8A-4147-A177-3AD203B41FA5}">
                      <a16:colId xmlns:a16="http://schemas.microsoft.com/office/drawing/2014/main" val="765233206"/>
                    </a:ext>
                  </a:extLst>
                </a:gridCol>
                <a:gridCol w="1524000">
                  <a:extLst>
                    <a:ext uri="{9D8B030D-6E8A-4147-A177-3AD203B41FA5}">
                      <a16:colId xmlns:a16="http://schemas.microsoft.com/office/drawing/2014/main" val="2507679198"/>
                    </a:ext>
                  </a:extLst>
                </a:gridCol>
                <a:gridCol w="1524000">
                  <a:extLst>
                    <a:ext uri="{9D8B030D-6E8A-4147-A177-3AD203B41FA5}">
                      <a16:colId xmlns:a16="http://schemas.microsoft.com/office/drawing/2014/main" val="622652297"/>
                    </a:ext>
                  </a:extLst>
                </a:gridCol>
              </a:tblGrid>
              <a:tr h="274320">
                <a:tc>
                  <a:txBody>
                    <a:bodyPr/>
                    <a:lstStyle/>
                    <a:p>
                      <a:r>
                        <a:rPr lang="en-US" sz="1400" b="0" i="0">
                          <a:latin typeface="Arial" panose="020B0604020202020204" pitchFamily="34" charset="0"/>
                          <a:cs typeface="Arial" panose="020B0604020202020204" pitchFamily="34" charset="0"/>
                        </a:rPr>
                        <a:t>Title 1</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2</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3</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4</a:t>
                      </a:r>
                    </a:p>
                  </a:txBody>
                  <a:tcPr marT="34290" marB="34290">
                    <a:solidFill>
                      <a:srgbClr val="910000"/>
                    </a:solidFill>
                  </a:tcPr>
                </a:tc>
                <a:extLst>
                  <a:ext uri="{0D108BD9-81ED-4DB2-BD59-A6C34878D82A}">
                    <a16:rowId xmlns:a16="http://schemas.microsoft.com/office/drawing/2014/main" val="2012241018"/>
                  </a:ext>
                </a:extLst>
              </a:tr>
              <a:tr h="27432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54685790"/>
                  </a:ext>
                </a:extLst>
              </a:tr>
              <a:tr h="27432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FFFFF"/>
                    </a:solidFill>
                  </a:tcPr>
                </a:tc>
                <a:extLst>
                  <a:ext uri="{0D108BD9-81ED-4DB2-BD59-A6C34878D82A}">
                    <a16:rowId xmlns:a16="http://schemas.microsoft.com/office/drawing/2014/main" val="2899549315"/>
                  </a:ext>
                </a:extLst>
              </a:tr>
            </a:tbl>
          </a:graphicData>
        </a:graphic>
      </p:graphicFrame>
      <p:sp>
        <p:nvSpPr>
          <p:cNvPr id="7" name="Text Placeholder 4">
            <a:extLst>
              <a:ext uri="{FF2B5EF4-FFF2-40B4-BE49-F238E27FC236}">
                <a16:creationId xmlns:a16="http://schemas.microsoft.com/office/drawing/2014/main" id="{A2817AEA-E6B3-1D43-90CE-8DE5DBEE1B4C}"/>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5299328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and medium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D9A7B-3082-034A-B690-3DB2824B75BA}"/>
              </a:ext>
            </a:extLst>
          </p:cNvPr>
          <p:cNvSpPr>
            <a:spLocks noGrp="1"/>
          </p:cNvSpPr>
          <p:nvPr>
            <p:ph type="title"/>
          </p:nvPr>
        </p:nvSpPr>
        <p:spPr/>
        <p:txBody>
          <a:bodyPr/>
          <a:lstStyle/>
          <a:p>
            <a:r>
              <a:rPr lang="en-GB"/>
              <a:t>Click to edit Master title style</a:t>
            </a:r>
            <a:endParaRPr lang="en-US"/>
          </a:p>
        </p:txBody>
      </p:sp>
      <p:sp>
        <p:nvSpPr>
          <p:cNvPr id="8" name="Text Placeholder 3">
            <a:extLst>
              <a:ext uri="{FF2B5EF4-FFF2-40B4-BE49-F238E27FC236}">
                <a16:creationId xmlns:a16="http://schemas.microsoft.com/office/drawing/2014/main" id="{2A3737A8-E69D-0043-8280-601E52CEEB0E}"/>
              </a:ext>
            </a:extLst>
          </p:cNvPr>
          <p:cNvSpPr>
            <a:spLocks noGrp="1"/>
          </p:cNvSpPr>
          <p:nvPr>
            <p:ph type="body" sz="quarter" idx="10"/>
          </p:nvPr>
        </p:nvSpPr>
        <p:spPr>
          <a:xfrm>
            <a:off x="237219" y="896541"/>
            <a:ext cx="4087480" cy="1675209"/>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aphicFrame>
        <p:nvGraphicFramePr>
          <p:cNvPr id="7" name="Table 6">
            <a:extLst>
              <a:ext uri="{FF2B5EF4-FFF2-40B4-BE49-F238E27FC236}">
                <a16:creationId xmlns:a16="http://schemas.microsoft.com/office/drawing/2014/main" id="{7CE954F9-FE77-9B4D-8C4D-BDAD1F43A3D6}"/>
              </a:ext>
            </a:extLst>
          </p:cNvPr>
          <p:cNvGraphicFramePr>
            <a:graphicFrameLocks noGrp="1"/>
          </p:cNvGraphicFramePr>
          <p:nvPr userDrawn="1"/>
        </p:nvGraphicFramePr>
        <p:xfrm>
          <a:off x="237220" y="2680797"/>
          <a:ext cx="6096000" cy="16916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615507687"/>
                    </a:ext>
                  </a:extLst>
                </a:gridCol>
                <a:gridCol w="1524000">
                  <a:extLst>
                    <a:ext uri="{9D8B030D-6E8A-4147-A177-3AD203B41FA5}">
                      <a16:colId xmlns:a16="http://schemas.microsoft.com/office/drawing/2014/main" val="4107389832"/>
                    </a:ext>
                  </a:extLst>
                </a:gridCol>
                <a:gridCol w="1524000">
                  <a:extLst>
                    <a:ext uri="{9D8B030D-6E8A-4147-A177-3AD203B41FA5}">
                      <a16:colId xmlns:a16="http://schemas.microsoft.com/office/drawing/2014/main" val="1783560219"/>
                    </a:ext>
                  </a:extLst>
                </a:gridCol>
                <a:gridCol w="1524000">
                  <a:extLst>
                    <a:ext uri="{9D8B030D-6E8A-4147-A177-3AD203B41FA5}">
                      <a16:colId xmlns:a16="http://schemas.microsoft.com/office/drawing/2014/main" val="931778373"/>
                    </a:ext>
                  </a:extLst>
                </a:gridCol>
              </a:tblGrid>
              <a:tr h="274320">
                <a:tc>
                  <a:txBody>
                    <a:bodyPr/>
                    <a:lstStyle/>
                    <a:p>
                      <a:r>
                        <a:rPr lang="en-US" sz="1400" b="0" i="0">
                          <a:latin typeface="Arial" panose="020B0604020202020204" pitchFamily="34" charset="0"/>
                          <a:cs typeface="Arial" panose="020B0604020202020204" pitchFamily="34" charset="0"/>
                        </a:rPr>
                        <a:t>Title 1</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2</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3</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4</a:t>
                      </a:r>
                    </a:p>
                  </a:txBody>
                  <a:tcPr marT="34290" marB="34290">
                    <a:solidFill>
                      <a:srgbClr val="910000"/>
                    </a:solidFill>
                  </a:tcPr>
                </a:tc>
                <a:extLst>
                  <a:ext uri="{0D108BD9-81ED-4DB2-BD59-A6C34878D82A}">
                    <a16:rowId xmlns:a16="http://schemas.microsoft.com/office/drawing/2014/main" val="72205296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413724317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chemeClr val="bg1"/>
                    </a:solidFill>
                  </a:tcPr>
                </a:tc>
                <a:extLst>
                  <a:ext uri="{0D108BD9-81ED-4DB2-BD59-A6C34878D82A}">
                    <a16:rowId xmlns:a16="http://schemas.microsoft.com/office/drawing/2014/main" val="2513652140"/>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334835188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chemeClr val="bg1"/>
                    </a:solidFill>
                  </a:tcPr>
                </a:tc>
                <a:extLst>
                  <a:ext uri="{0D108BD9-81ED-4DB2-BD59-A6C34878D82A}">
                    <a16:rowId xmlns:a16="http://schemas.microsoft.com/office/drawing/2014/main" val="4217667051"/>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2565551708"/>
                  </a:ext>
                </a:extLst>
              </a:tr>
            </a:tbl>
          </a:graphicData>
        </a:graphic>
      </p:graphicFrame>
      <p:sp>
        <p:nvSpPr>
          <p:cNvPr id="6" name="Text Placeholder 4">
            <a:extLst>
              <a:ext uri="{FF2B5EF4-FFF2-40B4-BE49-F238E27FC236}">
                <a16:creationId xmlns:a16="http://schemas.microsoft.com/office/drawing/2014/main" id="{ED10CCE7-A197-B64F-A553-208B82B4EE1A}"/>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331278418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itle, large table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F9803-FBC5-5241-AB99-518C880A70B4}"/>
              </a:ext>
            </a:extLst>
          </p:cNvPr>
          <p:cNvSpPr>
            <a:spLocks noGrp="1"/>
          </p:cNvSpPr>
          <p:nvPr>
            <p:ph type="title"/>
          </p:nvPr>
        </p:nvSpPr>
        <p:spPr/>
        <p:txBody>
          <a:bodyPr/>
          <a:lstStyle/>
          <a:p>
            <a:r>
              <a:rPr lang="en-GB"/>
              <a:t>Click to edit Master title style</a:t>
            </a:r>
            <a:endParaRPr lang="en-US"/>
          </a:p>
        </p:txBody>
      </p:sp>
      <p:graphicFrame>
        <p:nvGraphicFramePr>
          <p:cNvPr id="8" name="Table 7">
            <a:extLst>
              <a:ext uri="{FF2B5EF4-FFF2-40B4-BE49-F238E27FC236}">
                <a16:creationId xmlns:a16="http://schemas.microsoft.com/office/drawing/2014/main" id="{01CBF3EF-0E9A-024F-AAF0-4FE6E1EC67C9}"/>
              </a:ext>
            </a:extLst>
          </p:cNvPr>
          <p:cNvGraphicFramePr>
            <a:graphicFrameLocks noGrp="1"/>
          </p:cNvGraphicFramePr>
          <p:nvPr userDrawn="1"/>
        </p:nvGraphicFramePr>
        <p:xfrm>
          <a:off x="237220" y="905096"/>
          <a:ext cx="4572000" cy="338328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615507687"/>
                    </a:ext>
                  </a:extLst>
                </a:gridCol>
                <a:gridCol w="1524000">
                  <a:extLst>
                    <a:ext uri="{9D8B030D-6E8A-4147-A177-3AD203B41FA5}">
                      <a16:colId xmlns:a16="http://schemas.microsoft.com/office/drawing/2014/main" val="4107389832"/>
                    </a:ext>
                  </a:extLst>
                </a:gridCol>
                <a:gridCol w="1524000">
                  <a:extLst>
                    <a:ext uri="{9D8B030D-6E8A-4147-A177-3AD203B41FA5}">
                      <a16:colId xmlns:a16="http://schemas.microsoft.com/office/drawing/2014/main" val="1783560219"/>
                    </a:ext>
                  </a:extLst>
                </a:gridCol>
              </a:tblGrid>
              <a:tr h="274320">
                <a:tc>
                  <a:txBody>
                    <a:bodyPr/>
                    <a:lstStyle/>
                    <a:p>
                      <a:r>
                        <a:rPr lang="en-US" sz="1400" b="0" i="0">
                          <a:latin typeface="Arial" panose="020B0604020202020204" pitchFamily="34" charset="0"/>
                          <a:cs typeface="Arial" panose="020B0604020202020204" pitchFamily="34" charset="0"/>
                        </a:rPr>
                        <a:t>Title 1</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2</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3</a:t>
                      </a:r>
                    </a:p>
                  </a:txBody>
                  <a:tcPr marT="34290" marB="34290">
                    <a:solidFill>
                      <a:srgbClr val="910000"/>
                    </a:solidFill>
                  </a:tcPr>
                </a:tc>
                <a:extLst>
                  <a:ext uri="{0D108BD9-81ED-4DB2-BD59-A6C34878D82A}">
                    <a16:rowId xmlns:a16="http://schemas.microsoft.com/office/drawing/2014/main" val="72205296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413724317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chemeClr val="bg1"/>
                    </a:solidFill>
                  </a:tcPr>
                </a:tc>
                <a:extLst>
                  <a:ext uri="{0D108BD9-81ED-4DB2-BD59-A6C34878D82A}">
                    <a16:rowId xmlns:a16="http://schemas.microsoft.com/office/drawing/2014/main" val="2513652140"/>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334835188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extLst>
                  <a:ext uri="{0D108BD9-81ED-4DB2-BD59-A6C34878D82A}">
                    <a16:rowId xmlns:a16="http://schemas.microsoft.com/office/drawing/2014/main" val="3617672573"/>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2500512387"/>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extLst>
                  <a:ext uri="{0D108BD9-81ED-4DB2-BD59-A6C34878D82A}">
                    <a16:rowId xmlns:a16="http://schemas.microsoft.com/office/drawing/2014/main" val="1675142951"/>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285265743"/>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extLst>
                  <a:ext uri="{0D108BD9-81ED-4DB2-BD59-A6C34878D82A}">
                    <a16:rowId xmlns:a16="http://schemas.microsoft.com/office/drawing/2014/main" val="189573857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311230284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extLst>
                  <a:ext uri="{0D108BD9-81ED-4DB2-BD59-A6C34878D82A}">
                    <a16:rowId xmlns:a16="http://schemas.microsoft.com/office/drawing/2014/main" val="218930276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extLst>
                  <a:ext uri="{0D108BD9-81ED-4DB2-BD59-A6C34878D82A}">
                    <a16:rowId xmlns:a16="http://schemas.microsoft.com/office/drawing/2014/main" val="647410631"/>
                  </a:ext>
                </a:extLst>
              </a:tr>
            </a:tbl>
          </a:graphicData>
        </a:graphic>
      </p:graphicFrame>
      <p:sp>
        <p:nvSpPr>
          <p:cNvPr id="10" name="Picture Placeholder 2">
            <a:extLst>
              <a:ext uri="{FF2B5EF4-FFF2-40B4-BE49-F238E27FC236}">
                <a16:creationId xmlns:a16="http://schemas.microsoft.com/office/drawing/2014/main" id="{B75396CF-9E8B-444A-A01E-F62D1D243B0B}"/>
              </a:ext>
            </a:extLst>
          </p:cNvPr>
          <p:cNvSpPr>
            <a:spLocks noGrp="1"/>
          </p:cNvSpPr>
          <p:nvPr>
            <p:ph type="pic" idx="10"/>
          </p:nvPr>
        </p:nvSpPr>
        <p:spPr>
          <a:xfrm>
            <a:off x="5932264" y="904654"/>
            <a:ext cx="2740469" cy="3333750"/>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6" name="Text Placeholder 4">
            <a:extLst>
              <a:ext uri="{FF2B5EF4-FFF2-40B4-BE49-F238E27FC236}">
                <a16:creationId xmlns:a16="http://schemas.microsoft.com/office/drawing/2014/main" id="{485CDD02-05AF-324F-A689-79A3E00ACF90}"/>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18536653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and tab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0F059-CF7F-064D-B910-F07828F2601E}"/>
              </a:ext>
            </a:extLst>
          </p:cNvPr>
          <p:cNvSpPr>
            <a:spLocks noGrp="1"/>
          </p:cNvSpPr>
          <p:nvPr>
            <p:ph type="title"/>
          </p:nvPr>
        </p:nvSpPr>
        <p:spPr/>
        <p:txBody>
          <a:bodyPr/>
          <a:lstStyle/>
          <a:p>
            <a:r>
              <a:rPr lang="en-GB"/>
              <a:t>Click to edit Master title style</a:t>
            </a:r>
            <a:endParaRPr lang="en-US"/>
          </a:p>
        </p:txBody>
      </p:sp>
      <p:graphicFrame>
        <p:nvGraphicFramePr>
          <p:cNvPr id="6" name="Table 5">
            <a:extLst>
              <a:ext uri="{FF2B5EF4-FFF2-40B4-BE49-F238E27FC236}">
                <a16:creationId xmlns:a16="http://schemas.microsoft.com/office/drawing/2014/main" id="{71114727-BC9A-C740-9412-FF0A6FC4BB8A}"/>
              </a:ext>
            </a:extLst>
          </p:cNvPr>
          <p:cNvGraphicFramePr>
            <a:graphicFrameLocks noGrp="1"/>
          </p:cNvGraphicFramePr>
          <p:nvPr userDrawn="1"/>
        </p:nvGraphicFramePr>
        <p:xfrm>
          <a:off x="237220" y="904875"/>
          <a:ext cx="8434872" cy="3383280"/>
        </p:xfrm>
        <a:graphic>
          <a:graphicData uri="http://schemas.openxmlformats.org/drawingml/2006/table">
            <a:tbl>
              <a:tblPr firstRow="1" bandRow="1">
                <a:tableStyleId>{5C22544A-7EE6-4342-B048-85BDC9FD1C3A}</a:tableStyleId>
              </a:tblPr>
              <a:tblGrid>
                <a:gridCol w="2108718">
                  <a:extLst>
                    <a:ext uri="{9D8B030D-6E8A-4147-A177-3AD203B41FA5}">
                      <a16:colId xmlns:a16="http://schemas.microsoft.com/office/drawing/2014/main" val="2615507687"/>
                    </a:ext>
                  </a:extLst>
                </a:gridCol>
                <a:gridCol w="2108718">
                  <a:extLst>
                    <a:ext uri="{9D8B030D-6E8A-4147-A177-3AD203B41FA5}">
                      <a16:colId xmlns:a16="http://schemas.microsoft.com/office/drawing/2014/main" val="4107389832"/>
                    </a:ext>
                  </a:extLst>
                </a:gridCol>
                <a:gridCol w="2108718">
                  <a:extLst>
                    <a:ext uri="{9D8B030D-6E8A-4147-A177-3AD203B41FA5}">
                      <a16:colId xmlns:a16="http://schemas.microsoft.com/office/drawing/2014/main" val="1783560219"/>
                    </a:ext>
                  </a:extLst>
                </a:gridCol>
                <a:gridCol w="2108718">
                  <a:extLst>
                    <a:ext uri="{9D8B030D-6E8A-4147-A177-3AD203B41FA5}">
                      <a16:colId xmlns:a16="http://schemas.microsoft.com/office/drawing/2014/main" val="2373667309"/>
                    </a:ext>
                  </a:extLst>
                </a:gridCol>
              </a:tblGrid>
              <a:tr h="274320">
                <a:tc>
                  <a:txBody>
                    <a:bodyPr/>
                    <a:lstStyle/>
                    <a:p>
                      <a:r>
                        <a:rPr lang="en-US" sz="1400" b="0" i="0">
                          <a:latin typeface="Arial" panose="020B0604020202020204" pitchFamily="34" charset="0"/>
                          <a:cs typeface="Arial" panose="020B0604020202020204" pitchFamily="34" charset="0"/>
                        </a:rPr>
                        <a:t>Title 1</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2</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3</a:t>
                      </a:r>
                    </a:p>
                  </a:txBody>
                  <a:tcPr marT="34290" marB="34290">
                    <a:solidFill>
                      <a:srgbClr val="91000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Title 4</a:t>
                      </a:r>
                    </a:p>
                  </a:txBody>
                  <a:tcPr marT="34290" marB="34290">
                    <a:solidFill>
                      <a:srgbClr val="910000"/>
                    </a:solidFill>
                  </a:tcPr>
                </a:tc>
                <a:extLst>
                  <a:ext uri="{0D108BD9-81ED-4DB2-BD59-A6C34878D82A}">
                    <a16:rowId xmlns:a16="http://schemas.microsoft.com/office/drawing/2014/main" val="72205296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413724317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chemeClr val="bg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chemeClr val="bg1"/>
                    </a:solidFill>
                  </a:tcPr>
                </a:tc>
                <a:extLst>
                  <a:ext uri="{0D108BD9-81ED-4DB2-BD59-A6C34878D82A}">
                    <a16:rowId xmlns:a16="http://schemas.microsoft.com/office/drawing/2014/main" val="2513652140"/>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334835188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FFFFF"/>
                    </a:solidFill>
                  </a:tcPr>
                </a:tc>
                <a:extLst>
                  <a:ext uri="{0D108BD9-81ED-4DB2-BD59-A6C34878D82A}">
                    <a16:rowId xmlns:a16="http://schemas.microsoft.com/office/drawing/2014/main" val="3617672573"/>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2500512387"/>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FFFFF"/>
                    </a:solidFill>
                  </a:tcPr>
                </a:tc>
                <a:extLst>
                  <a:ext uri="{0D108BD9-81ED-4DB2-BD59-A6C34878D82A}">
                    <a16:rowId xmlns:a16="http://schemas.microsoft.com/office/drawing/2014/main" val="1675142951"/>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285265743"/>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FFFFF"/>
                    </a:solidFill>
                  </a:tcPr>
                </a:tc>
                <a:extLst>
                  <a:ext uri="{0D108BD9-81ED-4DB2-BD59-A6C34878D82A}">
                    <a16:rowId xmlns:a16="http://schemas.microsoft.com/office/drawing/2014/main" val="1895738576"/>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311230284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FFFFF"/>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FFFFF"/>
                    </a:solidFill>
                  </a:tcPr>
                </a:tc>
                <a:extLst>
                  <a:ext uri="{0D108BD9-81ED-4DB2-BD59-A6C34878D82A}">
                    <a16:rowId xmlns:a16="http://schemas.microsoft.com/office/drawing/2014/main" val="2189302765"/>
                  </a:ext>
                </a:extLst>
              </a:tr>
              <a:tr h="278130">
                <a:tc>
                  <a:txBody>
                    <a:bodyPr/>
                    <a:lstStyle/>
                    <a:p>
                      <a:r>
                        <a:rPr lang="en-US" sz="1400" b="0" i="0">
                          <a:latin typeface="Arial" panose="020B0604020202020204" pitchFamily="34" charset="0"/>
                          <a:cs typeface="Arial" panose="020B0604020202020204" pitchFamily="34" charset="0"/>
                        </a:rPr>
                        <a:t>Cell 1</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2</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i="0">
                          <a:latin typeface="Arial" panose="020B0604020202020204" pitchFamily="34" charset="0"/>
                          <a:cs typeface="Arial" panose="020B0604020202020204" pitchFamily="34" charset="0"/>
                        </a:rPr>
                        <a:t>Cell 3</a:t>
                      </a:r>
                    </a:p>
                  </a:txBody>
                  <a:tcPr marT="34290" marB="34290">
                    <a:solidFill>
                      <a:srgbClr val="F4F2F0"/>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Cell 4</a:t>
                      </a:r>
                    </a:p>
                  </a:txBody>
                  <a:tcPr marT="34290" marB="34290">
                    <a:solidFill>
                      <a:srgbClr val="F4F2F0"/>
                    </a:solidFill>
                  </a:tcPr>
                </a:tc>
                <a:extLst>
                  <a:ext uri="{0D108BD9-81ED-4DB2-BD59-A6C34878D82A}">
                    <a16:rowId xmlns:a16="http://schemas.microsoft.com/office/drawing/2014/main" val="647410631"/>
                  </a:ext>
                </a:extLst>
              </a:tr>
            </a:tbl>
          </a:graphicData>
        </a:graphic>
      </p:graphicFrame>
      <p:sp>
        <p:nvSpPr>
          <p:cNvPr id="5" name="Text Placeholder 4">
            <a:extLst>
              <a:ext uri="{FF2B5EF4-FFF2-40B4-BE49-F238E27FC236}">
                <a16:creationId xmlns:a16="http://schemas.microsoft.com/office/drawing/2014/main" id="{0CBD53FD-694F-144D-B485-0F9D080EFA41}"/>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12013175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Dividing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DB881-333B-2049-80F8-1CFDB07BEF88}"/>
              </a:ext>
            </a:extLst>
          </p:cNvPr>
          <p:cNvSpPr>
            <a:spLocks noGrp="1"/>
          </p:cNvSpPr>
          <p:nvPr>
            <p:ph type="title"/>
          </p:nvPr>
        </p:nvSpPr>
        <p:spPr/>
        <p:txBody>
          <a:bodyPr/>
          <a:lstStyle/>
          <a:p>
            <a:r>
              <a:rPr lang="en-GB"/>
              <a:t>Click to edit Master title style</a:t>
            </a:r>
            <a:endParaRPr lang="en-US"/>
          </a:p>
        </p:txBody>
      </p:sp>
      <p:sp>
        <p:nvSpPr>
          <p:cNvPr id="8" name="Picture Placeholder 2">
            <a:extLst>
              <a:ext uri="{FF2B5EF4-FFF2-40B4-BE49-F238E27FC236}">
                <a16:creationId xmlns:a16="http://schemas.microsoft.com/office/drawing/2014/main" id="{6704DCA2-77CD-0247-A237-35F5408F95CE}"/>
              </a:ext>
            </a:extLst>
          </p:cNvPr>
          <p:cNvSpPr>
            <a:spLocks noGrp="1"/>
          </p:cNvSpPr>
          <p:nvPr>
            <p:ph type="pic" idx="1"/>
          </p:nvPr>
        </p:nvSpPr>
        <p:spPr>
          <a:xfrm>
            <a:off x="271129" y="905096"/>
            <a:ext cx="8401604" cy="3333308"/>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6" name="Text Placeholder 4">
            <a:extLst>
              <a:ext uri="{FF2B5EF4-FFF2-40B4-BE49-F238E27FC236}">
                <a16:creationId xmlns:a16="http://schemas.microsoft.com/office/drawing/2014/main" id="{B7C1A0B9-FFA5-C54D-892B-2E64E6AD337F}"/>
              </a:ext>
            </a:extLst>
          </p:cNvPr>
          <p:cNvSpPr>
            <a:spLocks noGrp="1"/>
          </p:cNvSpPr>
          <p:nvPr>
            <p:ph type="body" sz="quarter" idx="19"/>
          </p:nvPr>
        </p:nvSpPr>
        <p:spPr>
          <a:xfrm>
            <a:off x="230878" y="4582990"/>
            <a:ext cx="3400425" cy="267101"/>
          </a:xfrm>
          <a:prstGeom prst="rect">
            <a:avLst/>
          </a:prstGeom>
        </p:spPr>
        <p:txBody>
          <a:bodyPr>
            <a:noAutofit/>
          </a:bodyPr>
          <a:lstStyle>
            <a:lvl1pPr>
              <a:defRPr sz="750"/>
            </a:lvl1pPr>
          </a:lstStyle>
          <a:p>
            <a:r>
              <a:rPr lang="en-US" b="1" i="0">
                <a:solidFill>
                  <a:schemeClr val="bg1">
                    <a:lumMod val="65000"/>
                  </a:schemeClr>
                </a:solidFill>
                <a:latin typeface="Arial" panose="020B0604020202020204" pitchFamily="34" charset="0"/>
                <a:cs typeface="Arial" panose="020B0604020202020204" pitchFamily="34" charset="0"/>
              </a:rPr>
              <a:t>Faculty Name sentence case, ARIAL BOLD 10pt</a:t>
            </a:r>
          </a:p>
          <a:p>
            <a:r>
              <a:rPr lang="en-US" b="0" i="0">
                <a:solidFill>
                  <a:schemeClr val="bg1">
                    <a:lumMod val="65000"/>
                  </a:schemeClr>
                </a:solidFill>
                <a:latin typeface="Arial" panose="020B0604020202020204" pitchFamily="34" charset="0"/>
                <a:cs typeface="Arial" panose="020B0604020202020204" pitchFamily="34" charset="0"/>
              </a:rPr>
              <a:t>Course sentence case ARIAL Regular 10pt</a:t>
            </a:r>
          </a:p>
        </p:txBody>
      </p:sp>
    </p:spTree>
    <p:extLst>
      <p:ext uri="{BB962C8B-B14F-4D97-AF65-F5344CB8AC3E}">
        <p14:creationId xmlns:p14="http://schemas.microsoft.com/office/powerpoint/2010/main" val="41212695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Final pag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D06EF-0F41-AC41-8493-6E0406CB0D42}"/>
              </a:ext>
            </a:extLst>
          </p:cNvPr>
          <p:cNvSpPr>
            <a:spLocks noGrp="1"/>
          </p:cNvSpPr>
          <p:nvPr>
            <p:ph type="title"/>
          </p:nvPr>
        </p:nvSpPr>
        <p:spPr/>
        <p:txBody>
          <a:bodyPr/>
          <a:lstStyle/>
          <a:p>
            <a:r>
              <a:rPr lang="en-GB"/>
              <a:t>Click to edit Master title style</a:t>
            </a:r>
            <a:endParaRPr lang="en-US"/>
          </a:p>
        </p:txBody>
      </p:sp>
      <p:sp>
        <p:nvSpPr>
          <p:cNvPr id="15" name="Text Placeholder 3">
            <a:extLst>
              <a:ext uri="{FF2B5EF4-FFF2-40B4-BE49-F238E27FC236}">
                <a16:creationId xmlns:a16="http://schemas.microsoft.com/office/drawing/2014/main" id="{533066B2-47A1-2C4A-A8D9-111852CDDB04}"/>
              </a:ext>
            </a:extLst>
          </p:cNvPr>
          <p:cNvSpPr>
            <a:spLocks noGrp="1"/>
          </p:cNvSpPr>
          <p:nvPr>
            <p:ph type="body" sz="quarter" idx="21"/>
          </p:nvPr>
        </p:nvSpPr>
        <p:spPr>
          <a:xfrm>
            <a:off x="237220" y="896541"/>
            <a:ext cx="3624362" cy="2016578"/>
          </a:xfrm>
        </p:spPr>
        <p:txBody>
          <a:bodyPr/>
          <a:lstStyle>
            <a:lvl1pPr>
              <a:defRPr sz="165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8">
            <a:extLst>
              <a:ext uri="{FF2B5EF4-FFF2-40B4-BE49-F238E27FC236}">
                <a16:creationId xmlns:a16="http://schemas.microsoft.com/office/drawing/2014/main" id="{813ED27D-6CA2-3A41-BF28-CE0E5091DAD3}"/>
              </a:ext>
            </a:extLst>
          </p:cNvPr>
          <p:cNvSpPr>
            <a:spLocks noGrp="1"/>
          </p:cNvSpPr>
          <p:nvPr>
            <p:ph type="body" sz="quarter" idx="20" hasCustomPrompt="1"/>
          </p:nvPr>
        </p:nvSpPr>
        <p:spPr>
          <a:xfrm>
            <a:off x="242888" y="2973863"/>
            <a:ext cx="3624362" cy="250616"/>
          </a:xfrm>
          <a:prstGeom prst="rect">
            <a:avLst/>
          </a:prstGeom>
          <a:noFill/>
          <a:ln w="9525">
            <a:noFill/>
          </a:ln>
        </p:spPr>
        <p:txBody>
          <a:bodyPr>
            <a:noAutofit/>
          </a:bodyPr>
          <a:lstStyle>
            <a:lvl1pPr marL="0" indent="0">
              <a:buNone/>
              <a:defRPr sz="1350" b="0" i="0" u="none" baseline="0">
                <a:solidFill>
                  <a:schemeClr val="tx1"/>
                </a:solidFill>
                <a:uFill>
                  <a:solidFill>
                    <a:srgbClr val="921812"/>
                  </a:solidFill>
                </a:uFill>
                <a:latin typeface="Arial" panose="020B0604020202020204" pitchFamily="34" charset="0"/>
                <a:cs typeface="Arial" panose="020B0604020202020204" pitchFamily="34" charset="0"/>
              </a:defRPr>
            </a:lvl1pPr>
          </a:lstStyle>
          <a:p>
            <a:pPr lvl="0"/>
            <a:r>
              <a:rPr lang="en-GB"/>
              <a:t>Email – Arial, size 18</a:t>
            </a:r>
          </a:p>
        </p:txBody>
      </p:sp>
      <p:sp>
        <p:nvSpPr>
          <p:cNvPr id="10" name="Text Placeholder 8">
            <a:extLst>
              <a:ext uri="{FF2B5EF4-FFF2-40B4-BE49-F238E27FC236}">
                <a16:creationId xmlns:a16="http://schemas.microsoft.com/office/drawing/2014/main" id="{A7F97AFF-DBE8-8041-AFFB-EEF40FBE0830}"/>
              </a:ext>
            </a:extLst>
          </p:cNvPr>
          <p:cNvSpPr>
            <a:spLocks noGrp="1"/>
          </p:cNvSpPr>
          <p:nvPr>
            <p:ph type="body" sz="quarter" idx="13" hasCustomPrompt="1"/>
          </p:nvPr>
        </p:nvSpPr>
        <p:spPr>
          <a:xfrm>
            <a:off x="242888" y="3285223"/>
            <a:ext cx="3624362" cy="241911"/>
          </a:xfrm>
          <a:prstGeom prst="rect">
            <a:avLst/>
          </a:prstGeom>
          <a:noFill/>
          <a:ln w="9525">
            <a:noFill/>
          </a:ln>
        </p:spPr>
        <p:txBody>
          <a:bodyPr>
            <a:noAutofit/>
          </a:bodyPr>
          <a:lstStyle>
            <a:lvl1pPr marL="0" indent="0">
              <a:buNone/>
              <a:defRPr sz="1350" b="1" i="0" u="sng" baseline="0">
                <a:solidFill>
                  <a:schemeClr val="tx1"/>
                </a:solidFill>
                <a:uFill>
                  <a:solidFill>
                    <a:srgbClr val="921812"/>
                  </a:solidFill>
                </a:uFill>
                <a:latin typeface="Arial" panose="020B0604020202020204" pitchFamily="34" charset="0"/>
                <a:cs typeface="Arial" panose="020B0604020202020204" pitchFamily="34" charset="0"/>
              </a:defRPr>
            </a:lvl1pPr>
          </a:lstStyle>
          <a:p>
            <a:pPr lvl="0"/>
            <a:r>
              <a:rPr lang="en-GB"/>
              <a:t>URL – Arial, size 18</a:t>
            </a:r>
          </a:p>
        </p:txBody>
      </p:sp>
      <p:sp>
        <p:nvSpPr>
          <p:cNvPr id="5" name="Picture Placeholder 4">
            <a:extLst>
              <a:ext uri="{FF2B5EF4-FFF2-40B4-BE49-F238E27FC236}">
                <a16:creationId xmlns:a16="http://schemas.microsoft.com/office/drawing/2014/main" id="{AA5E8B9F-BDA7-2340-AC4F-5362EAA34A11}"/>
              </a:ext>
            </a:extLst>
          </p:cNvPr>
          <p:cNvSpPr>
            <a:spLocks noGrp="1"/>
          </p:cNvSpPr>
          <p:nvPr>
            <p:ph type="pic" sz="quarter" idx="15"/>
          </p:nvPr>
        </p:nvSpPr>
        <p:spPr>
          <a:xfrm>
            <a:off x="233878" y="3629650"/>
            <a:ext cx="223937"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4" name="Text Placeholder 2">
            <a:extLst>
              <a:ext uri="{FF2B5EF4-FFF2-40B4-BE49-F238E27FC236}">
                <a16:creationId xmlns:a16="http://schemas.microsoft.com/office/drawing/2014/main" id="{B7ABE2F9-4E4B-2D42-B5DA-FD1D3DC84DC2}"/>
              </a:ext>
            </a:extLst>
          </p:cNvPr>
          <p:cNvSpPr>
            <a:spLocks noGrp="1"/>
          </p:cNvSpPr>
          <p:nvPr>
            <p:ph type="body" sz="quarter" idx="14" hasCustomPrompt="1"/>
          </p:nvPr>
        </p:nvSpPr>
        <p:spPr>
          <a:xfrm>
            <a:off x="567820" y="3629649"/>
            <a:ext cx="2739736" cy="222938"/>
          </a:xfrm>
          <a:prstGeom prst="rect">
            <a:avLst/>
          </a:prstGeom>
        </p:spPr>
        <p:txBody>
          <a:bodyPr>
            <a:noAutofit/>
          </a:bodyPr>
          <a:lstStyle>
            <a:lvl1pPr marL="0" indent="0">
              <a:buNone/>
              <a:defRPr sz="1350" b="0">
                <a:latin typeface="Arial" panose="020B0604020202020204" pitchFamily="34" charset="0"/>
                <a:cs typeface="Arial" panose="020B0604020202020204" pitchFamily="34" charset="0"/>
              </a:defRPr>
            </a:lvl1pPr>
            <a:lvl2pPr marL="342900" indent="0">
              <a:buNone/>
              <a:defRPr sz="1350" b="0" i="0">
                <a:latin typeface="Arial" panose="020B0604020202020204" pitchFamily="34" charset="0"/>
                <a:cs typeface="Arial" panose="020B0604020202020204" pitchFamily="34" charset="0"/>
              </a:defRPr>
            </a:lvl2pPr>
          </a:lstStyle>
          <a:p>
            <a:pPr lvl="0"/>
            <a:r>
              <a:rPr lang="en-US"/>
              <a:t>Social media links here</a:t>
            </a:r>
          </a:p>
        </p:txBody>
      </p:sp>
      <p:sp>
        <p:nvSpPr>
          <p:cNvPr id="7" name="Picture Placeholder 4">
            <a:extLst>
              <a:ext uri="{FF2B5EF4-FFF2-40B4-BE49-F238E27FC236}">
                <a16:creationId xmlns:a16="http://schemas.microsoft.com/office/drawing/2014/main" id="{9BFAA046-E1CD-D64F-8AB7-249D2BF66E46}"/>
              </a:ext>
            </a:extLst>
          </p:cNvPr>
          <p:cNvSpPr>
            <a:spLocks noGrp="1"/>
          </p:cNvSpPr>
          <p:nvPr>
            <p:ph type="pic" sz="quarter" idx="17"/>
          </p:nvPr>
        </p:nvSpPr>
        <p:spPr>
          <a:xfrm>
            <a:off x="233878" y="3913333"/>
            <a:ext cx="223937"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2" name="Text Placeholder 2">
            <a:extLst>
              <a:ext uri="{FF2B5EF4-FFF2-40B4-BE49-F238E27FC236}">
                <a16:creationId xmlns:a16="http://schemas.microsoft.com/office/drawing/2014/main" id="{5D2AB473-3EE8-C983-1ADC-FD5DE2028AF4}"/>
              </a:ext>
            </a:extLst>
          </p:cNvPr>
          <p:cNvSpPr>
            <a:spLocks noGrp="1"/>
          </p:cNvSpPr>
          <p:nvPr>
            <p:ph type="body" sz="quarter" idx="22" hasCustomPrompt="1"/>
          </p:nvPr>
        </p:nvSpPr>
        <p:spPr>
          <a:xfrm>
            <a:off x="567820" y="3920540"/>
            <a:ext cx="2739736" cy="222938"/>
          </a:xfrm>
          <a:prstGeom prst="rect">
            <a:avLst/>
          </a:prstGeom>
        </p:spPr>
        <p:txBody>
          <a:bodyPr>
            <a:noAutofit/>
          </a:bodyPr>
          <a:lstStyle>
            <a:lvl1pPr marL="0" indent="0">
              <a:buNone/>
              <a:defRPr sz="1350" b="0">
                <a:latin typeface="Arial" panose="020B0604020202020204" pitchFamily="34" charset="0"/>
                <a:cs typeface="Arial" panose="020B0604020202020204" pitchFamily="34" charset="0"/>
              </a:defRPr>
            </a:lvl1pPr>
            <a:lvl2pPr marL="342900" indent="0">
              <a:buNone/>
              <a:defRPr sz="1350" b="0" i="0">
                <a:latin typeface="Arial" panose="020B0604020202020204" pitchFamily="34" charset="0"/>
                <a:cs typeface="Arial" panose="020B0604020202020204" pitchFamily="34" charset="0"/>
              </a:defRPr>
            </a:lvl2pPr>
          </a:lstStyle>
          <a:p>
            <a:pPr lvl="0"/>
            <a:r>
              <a:rPr lang="en-US"/>
              <a:t>Social media links here</a:t>
            </a:r>
          </a:p>
        </p:txBody>
      </p:sp>
      <p:sp>
        <p:nvSpPr>
          <p:cNvPr id="13" name="Picture Placeholder 2">
            <a:extLst>
              <a:ext uri="{FF2B5EF4-FFF2-40B4-BE49-F238E27FC236}">
                <a16:creationId xmlns:a16="http://schemas.microsoft.com/office/drawing/2014/main" id="{C5EDF071-4C09-0C4A-83BF-4EA43FC585F0}"/>
              </a:ext>
            </a:extLst>
          </p:cNvPr>
          <p:cNvSpPr>
            <a:spLocks noGrp="1"/>
          </p:cNvSpPr>
          <p:nvPr>
            <p:ph type="pic" idx="10"/>
          </p:nvPr>
        </p:nvSpPr>
        <p:spPr>
          <a:xfrm>
            <a:off x="4075237" y="927513"/>
            <a:ext cx="4597496" cy="3288474"/>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Tree>
    <p:extLst>
      <p:ext uri="{BB962C8B-B14F-4D97-AF65-F5344CB8AC3E}">
        <p14:creationId xmlns:p14="http://schemas.microsoft.com/office/powerpoint/2010/main" val="35730844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Final page">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FD06EF-0F41-AC41-8493-6E0406CB0D42}"/>
              </a:ext>
            </a:extLst>
          </p:cNvPr>
          <p:cNvSpPr>
            <a:spLocks noGrp="1"/>
          </p:cNvSpPr>
          <p:nvPr>
            <p:ph type="title"/>
          </p:nvPr>
        </p:nvSpPr>
        <p:spPr/>
        <p:txBody>
          <a:bodyPr/>
          <a:lstStyle/>
          <a:p>
            <a:r>
              <a:rPr lang="en-GB"/>
              <a:t>Click to edit Master title style</a:t>
            </a:r>
            <a:endParaRPr lang="en-US"/>
          </a:p>
        </p:txBody>
      </p:sp>
      <p:sp>
        <p:nvSpPr>
          <p:cNvPr id="4" name="Text Placeholder 2">
            <a:extLst>
              <a:ext uri="{FF2B5EF4-FFF2-40B4-BE49-F238E27FC236}">
                <a16:creationId xmlns:a16="http://schemas.microsoft.com/office/drawing/2014/main" id="{B7ABE2F9-4E4B-2D42-B5DA-FD1D3DC84DC2}"/>
              </a:ext>
            </a:extLst>
          </p:cNvPr>
          <p:cNvSpPr>
            <a:spLocks noGrp="1"/>
          </p:cNvSpPr>
          <p:nvPr>
            <p:ph type="body" sz="quarter" idx="14" hasCustomPrompt="1"/>
          </p:nvPr>
        </p:nvSpPr>
        <p:spPr>
          <a:xfrm>
            <a:off x="974402" y="3648622"/>
            <a:ext cx="2335245" cy="222938"/>
          </a:xfrm>
          <a:prstGeom prst="rect">
            <a:avLst/>
          </a:prstGeom>
        </p:spPr>
        <p:txBody>
          <a:bodyPr/>
          <a:lstStyle>
            <a:lvl1pPr marL="0" indent="0">
              <a:buNone/>
              <a:defRPr sz="1350" b="1">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stStyle>
          <a:p>
            <a:pPr lvl="1"/>
            <a:r>
              <a:rPr lang="en-US"/>
              <a:t>Social media links here</a:t>
            </a:r>
          </a:p>
        </p:txBody>
      </p:sp>
      <p:sp>
        <p:nvSpPr>
          <p:cNvPr id="5" name="Picture Placeholder 4">
            <a:extLst>
              <a:ext uri="{FF2B5EF4-FFF2-40B4-BE49-F238E27FC236}">
                <a16:creationId xmlns:a16="http://schemas.microsoft.com/office/drawing/2014/main" id="{AA5E8B9F-BDA7-2340-AC4F-5362EAA34A11}"/>
              </a:ext>
            </a:extLst>
          </p:cNvPr>
          <p:cNvSpPr>
            <a:spLocks noGrp="1"/>
          </p:cNvSpPr>
          <p:nvPr>
            <p:ph type="pic" sz="quarter" idx="15"/>
          </p:nvPr>
        </p:nvSpPr>
        <p:spPr>
          <a:xfrm>
            <a:off x="252045" y="3648622"/>
            <a:ext cx="223937"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6" name="Picture Placeholder 8">
            <a:extLst>
              <a:ext uri="{FF2B5EF4-FFF2-40B4-BE49-F238E27FC236}">
                <a16:creationId xmlns:a16="http://schemas.microsoft.com/office/drawing/2014/main" id="{D8503EF8-A81C-244B-B58D-ACCCF9A9E7D2}"/>
              </a:ext>
            </a:extLst>
          </p:cNvPr>
          <p:cNvSpPr>
            <a:spLocks noGrp="1"/>
          </p:cNvSpPr>
          <p:nvPr>
            <p:ph type="pic" sz="quarter" idx="16"/>
          </p:nvPr>
        </p:nvSpPr>
        <p:spPr>
          <a:xfrm>
            <a:off x="252045" y="3993049"/>
            <a:ext cx="296595"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7" name="Picture Placeholder 4">
            <a:extLst>
              <a:ext uri="{FF2B5EF4-FFF2-40B4-BE49-F238E27FC236}">
                <a16:creationId xmlns:a16="http://schemas.microsoft.com/office/drawing/2014/main" id="{9BFAA046-E1CD-D64F-8AB7-249D2BF66E46}"/>
              </a:ext>
            </a:extLst>
          </p:cNvPr>
          <p:cNvSpPr>
            <a:spLocks noGrp="1"/>
          </p:cNvSpPr>
          <p:nvPr>
            <p:ph type="pic" sz="quarter" idx="17"/>
          </p:nvPr>
        </p:nvSpPr>
        <p:spPr>
          <a:xfrm>
            <a:off x="501256" y="3648622"/>
            <a:ext cx="223937"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8" name="Picture Placeholder 4">
            <a:extLst>
              <a:ext uri="{FF2B5EF4-FFF2-40B4-BE49-F238E27FC236}">
                <a16:creationId xmlns:a16="http://schemas.microsoft.com/office/drawing/2014/main" id="{03E01F20-CBED-7E45-953B-414A79C51355}"/>
              </a:ext>
            </a:extLst>
          </p:cNvPr>
          <p:cNvSpPr>
            <a:spLocks noGrp="1"/>
          </p:cNvSpPr>
          <p:nvPr>
            <p:ph type="pic" sz="quarter" idx="18"/>
          </p:nvPr>
        </p:nvSpPr>
        <p:spPr>
          <a:xfrm>
            <a:off x="750466" y="3648622"/>
            <a:ext cx="223937" cy="222938"/>
          </a:xfrm>
          <a:prstGeom prst="rect">
            <a:avLst/>
          </a:prstGeom>
        </p:spPr>
        <p:txBody>
          <a:bodyPr/>
          <a:lstStyle>
            <a:lvl1pPr marL="0" indent="0">
              <a:buNone/>
              <a:defRPr sz="600" b="0" i="0">
                <a:latin typeface="Arial" panose="020B0604020202020204" pitchFamily="34" charset="0"/>
                <a:cs typeface="Arial" panose="020B0604020202020204" pitchFamily="34" charset="0"/>
              </a:defRPr>
            </a:lvl1pPr>
          </a:lstStyle>
          <a:p>
            <a:endParaRPr lang="en-US"/>
          </a:p>
        </p:txBody>
      </p:sp>
      <p:sp>
        <p:nvSpPr>
          <p:cNvPr id="9" name="Text Placeholder 2">
            <a:extLst>
              <a:ext uri="{FF2B5EF4-FFF2-40B4-BE49-F238E27FC236}">
                <a16:creationId xmlns:a16="http://schemas.microsoft.com/office/drawing/2014/main" id="{D51D2883-B5ED-7447-9CA5-FF01027C0AB3}"/>
              </a:ext>
            </a:extLst>
          </p:cNvPr>
          <p:cNvSpPr>
            <a:spLocks noGrp="1"/>
          </p:cNvSpPr>
          <p:nvPr>
            <p:ph type="body" sz="quarter" idx="19" hasCustomPrompt="1"/>
          </p:nvPr>
        </p:nvSpPr>
        <p:spPr>
          <a:xfrm>
            <a:off x="501256" y="3993049"/>
            <a:ext cx="2806301" cy="222938"/>
          </a:xfrm>
          <a:prstGeom prst="rect">
            <a:avLst/>
          </a:prstGeom>
        </p:spPr>
        <p:txBody>
          <a:bodyPr/>
          <a:lstStyle>
            <a:lvl1pPr marL="0" indent="0">
              <a:buNone/>
              <a:defRPr sz="1350" b="1">
                <a:latin typeface="Arial" panose="020B0604020202020204" pitchFamily="34" charset="0"/>
                <a:cs typeface="Arial" panose="020B0604020202020204" pitchFamily="34" charset="0"/>
              </a:defRPr>
            </a:lvl1pPr>
            <a:lvl2pPr marL="342900" indent="0">
              <a:buNone/>
              <a:defRPr sz="1200" b="1" i="0">
                <a:latin typeface="Arial" panose="020B0604020202020204" pitchFamily="34" charset="0"/>
                <a:cs typeface="Arial" panose="020B0604020202020204" pitchFamily="34" charset="0"/>
              </a:defRPr>
            </a:lvl2pPr>
          </a:lstStyle>
          <a:p>
            <a:pPr lvl="1"/>
            <a:r>
              <a:rPr lang="en-US"/>
              <a:t>Social media links here</a:t>
            </a:r>
          </a:p>
        </p:txBody>
      </p:sp>
      <p:sp>
        <p:nvSpPr>
          <p:cNvPr id="10" name="Text Placeholder 8">
            <a:extLst>
              <a:ext uri="{FF2B5EF4-FFF2-40B4-BE49-F238E27FC236}">
                <a16:creationId xmlns:a16="http://schemas.microsoft.com/office/drawing/2014/main" id="{A7F97AFF-DBE8-8041-AFFB-EEF40FBE0830}"/>
              </a:ext>
            </a:extLst>
          </p:cNvPr>
          <p:cNvSpPr>
            <a:spLocks noGrp="1"/>
          </p:cNvSpPr>
          <p:nvPr>
            <p:ph type="body" sz="quarter" idx="13" hasCustomPrompt="1"/>
          </p:nvPr>
        </p:nvSpPr>
        <p:spPr>
          <a:xfrm>
            <a:off x="242888" y="3285223"/>
            <a:ext cx="3064669" cy="241911"/>
          </a:xfrm>
          <a:prstGeom prst="rect">
            <a:avLst/>
          </a:prstGeom>
          <a:noFill/>
          <a:ln w="9525">
            <a:noFill/>
          </a:ln>
        </p:spPr>
        <p:txBody>
          <a:bodyPr/>
          <a:lstStyle>
            <a:lvl1pPr marL="0" indent="0">
              <a:buNone/>
              <a:defRPr sz="1200" b="1" i="0" u="sng" baseline="0">
                <a:solidFill>
                  <a:schemeClr val="tx1"/>
                </a:solidFill>
                <a:uFill>
                  <a:solidFill>
                    <a:srgbClr val="921812"/>
                  </a:solidFill>
                </a:uFill>
                <a:latin typeface="Arial" panose="020B0604020202020204" pitchFamily="34" charset="0"/>
                <a:cs typeface="Arial" panose="020B0604020202020204" pitchFamily="34" charset="0"/>
              </a:defRPr>
            </a:lvl1pPr>
          </a:lstStyle>
          <a:p>
            <a:pPr lvl="0"/>
            <a:r>
              <a:rPr lang="en-GB"/>
              <a:t>URL – Arial bold, size 16</a:t>
            </a:r>
          </a:p>
        </p:txBody>
      </p:sp>
      <p:sp>
        <p:nvSpPr>
          <p:cNvPr id="11" name="Text Placeholder 8">
            <a:extLst>
              <a:ext uri="{FF2B5EF4-FFF2-40B4-BE49-F238E27FC236}">
                <a16:creationId xmlns:a16="http://schemas.microsoft.com/office/drawing/2014/main" id="{813ED27D-6CA2-3A41-BF28-CE0E5091DAD3}"/>
              </a:ext>
            </a:extLst>
          </p:cNvPr>
          <p:cNvSpPr>
            <a:spLocks noGrp="1"/>
          </p:cNvSpPr>
          <p:nvPr>
            <p:ph type="body" sz="quarter" idx="20" hasCustomPrompt="1"/>
          </p:nvPr>
        </p:nvSpPr>
        <p:spPr>
          <a:xfrm>
            <a:off x="242888" y="3034607"/>
            <a:ext cx="3064669" cy="189872"/>
          </a:xfrm>
          <a:prstGeom prst="rect">
            <a:avLst/>
          </a:prstGeom>
          <a:noFill/>
          <a:ln w="9525">
            <a:noFill/>
          </a:ln>
        </p:spPr>
        <p:txBody>
          <a:bodyPr/>
          <a:lstStyle>
            <a:lvl1pPr marL="0" indent="0">
              <a:buNone/>
              <a:defRPr sz="1200" b="1" i="0" u="none" baseline="0">
                <a:solidFill>
                  <a:schemeClr val="tx1"/>
                </a:solidFill>
                <a:uFill>
                  <a:solidFill>
                    <a:srgbClr val="921812"/>
                  </a:solidFill>
                </a:uFill>
                <a:latin typeface="Arial" panose="020B0604020202020204" pitchFamily="34" charset="0"/>
                <a:cs typeface="Arial" panose="020B0604020202020204" pitchFamily="34" charset="0"/>
              </a:defRPr>
            </a:lvl1pPr>
          </a:lstStyle>
          <a:p>
            <a:pPr lvl="0"/>
            <a:r>
              <a:rPr lang="en-GB"/>
              <a:t>Email – Arial bold, size 16</a:t>
            </a:r>
          </a:p>
        </p:txBody>
      </p:sp>
      <p:sp>
        <p:nvSpPr>
          <p:cNvPr id="13" name="Picture Placeholder 2">
            <a:extLst>
              <a:ext uri="{FF2B5EF4-FFF2-40B4-BE49-F238E27FC236}">
                <a16:creationId xmlns:a16="http://schemas.microsoft.com/office/drawing/2014/main" id="{C5EDF071-4C09-0C4A-83BF-4EA43FC585F0}"/>
              </a:ext>
            </a:extLst>
          </p:cNvPr>
          <p:cNvSpPr>
            <a:spLocks noGrp="1"/>
          </p:cNvSpPr>
          <p:nvPr>
            <p:ph type="pic" idx="10"/>
          </p:nvPr>
        </p:nvSpPr>
        <p:spPr>
          <a:xfrm>
            <a:off x="4075237" y="927513"/>
            <a:ext cx="4597496" cy="3288474"/>
          </a:xfrm>
          <a:prstGeom prst="rect">
            <a:avLst/>
          </a:prstGeo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endParaRPr lang="en-US"/>
          </a:p>
        </p:txBody>
      </p:sp>
      <p:sp>
        <p:nvSpPr>
          <p:cNvPr id="15" name="Text Placeholder 3">
            <a:extLst>
              <a:ext uri="{FF2B5EF4-FFF2-40B4-BE49-F238E27FC236}">
                <a16:creationId xmlns:a16="http://schemas.microsoft.com/office/drawing/2014/main" id="{533066B2-47A1-2C4A-A8D9-111852CDDB04}"/>
              </a:ext>
            </a:extLst>
          </p:cNvPr>
          <p:cNvSpPr>
            <a:spLocks noGrp="1"/>
          </p:cNvSpPr>
          <p:nvPr>
            <p:ph type="body" sz="quarter" idx="21"/>
          </p:nvPr>
        </p:nvSpPr>
        <p:spPr>
          <a:xfrm>
            <a:off x="237220" y="896541"/>
            <a:ext cx="3624362" cy="201657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118548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userDrawn="1">
  <p:cSld name="14_Standard conten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76226"/>
            <a:ext cx="8067830" cy="440177"/>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Headline 38pt 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765994"/>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5" name="Picture 24" descr="A group of people walking in front of a building&#10;&#10;AI-generated content may be incorrect.">
            <a:extLst>
              <a:ext uri="{FF2B5EF4-FFF2-40B4-BE49-F238E27FC236}">
                <a16:creationId xmlns:a16="http://schemas.microsoft.com/office/drawing/2014/main" id="{5FCE02B1-3E41-DB00-2ADA-82CE738989C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a:xfrm>
            <a:off x="264775" y="1340468"/>
            <a:ext cx="2560775" cy="3400569"/>
          </a:xfrm>
          <a:prstGeom prst="rect">
            <a:avLst/>
          </a:prstGeom>
        </p:spPr>
      </p:pic>
      <p:pic>
        <p:nvPicPr>
          <p:cNvPr id="26" name="Picture 25" descr="A pond in front of a building&#10;&#10;AI-generated content may be incorrect.">
            <a:extLst>
              <a:ext uri="{FF2B5EF4-FFF2-40B4-BE49-F238E27FC236}">
                <a16:creationId xmlns:a16="http://schemas.microsoft.com/office/drawing/2014/main" id="{CE930A3F-7C6A-4B79-018D-0E6CAAF22AF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a:xfrm>
            <a:off x="6035034" y="1331968"/>
            <a:ext cx="2569418" cy="1537862"/>
          </a:xfrm>
          <a:prstGeom prst="rect">
            <a:avLst/>
          </a:prstGeom>
        </p:spPr>
      </p:pic>
      <p:pic>
        <p:nvPicPr>
          <p:cNvPr id="27" name="Picture 26" descr="A person sitting at a table with his hands folded&#10;&#10;AI-generated content may be incorrect.">
            <a:extLst>
              <a:ext uri="{FF2B5EF4-FFF2-40B4-BE49-F238E27FC236}">
                <a16:creationId xmlns:a16="http://schemas.microsoft.com/office/drawing/2014/main" id="{DB0D76CA-11E1-3699-7DC3-506CAAC216D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a:xfrm>
            <a:off x="6051946" y="3234340"/>
            <a:ext cx="2561036" cy="1506626"/>
          </a:xfrm>
          <a:prstGeom prst="rect">
            <a:avLst/>
          </a:prstGeom>
        </p:spPr>
      </p:pic>
      <p:sp>
        <p:nvSpPr>
          <p:cNvPr id="6" name="Picture Placeholder 5">
            <a:extLst>
              <a:ext uri="{FF2B5EF4-FFF2-40B4-BE49-F238E27FC236}">
                <a16:creationId xmlns:a16="http://schemas.microsoft.com/office/drawing/2014/main" id="{81E1E80F-B454-1377-7843-E30AFFF36A0A}"/>
              </a:ext>
            </a:extLst>
          </p:cNvPr>
          <p:cNvSpPr>
            <a:spLocks noGrp="1"/>
          </p:cNvSpPr>
          <p:nvPr>
            <p:ph type="pic" sz="quarter" idx="18"/>
          </p:nvPr>
        </p:nvSpPr>
        <p:spPr>
          <a:xfrm>
            <a:off x="260331" y="1331968"/>
            <a:ext cx="2569369" cy="3417570"/>
          </a:xfrm>
          <a:prstGeom prst="rect">
            <a:avLst/>
          </a:prstGeom>
        </p:spPr>
        <p:txBody>
          <a:bodyPr/>
          <a:lstStyle/>
          <a:p>
            <a:endParaRPr lang="en-US"/>
          </a:p>
        </p:txBody>
      </p:sp>
      <p:sp>
        <p:nvSpPr>
          <p:cNvPr id="11" name="Picture Placeholder 10">
            <a:extLst>
              <a:ext uri="{FF2B5EF4-FFF2-40B4-BE49-F238E27FC236}">
                <a16:creationId xmlns:a16="http://schemas.microsoft.com/office/drawing/2014/main" id="{7582F277-28C1-6CAE-3D2C-76B192C923CE}"/>
              </a:ext>
            </a:extLst>
          </p:cNvPr>
          <p:cNvSpPr>
            <a:spLocks noGrp="1"/>
          </p:cNvSpPr>
          <p:nvPr>
            <p:ph type="pic" sz="quarter" idx="20"/>
          </p:nvPr>
        </p:nvSpPr>
        <p:spPr>
          <a:xfrm>
            <a:off x="6031011" y="1331968"/>
            <a:ext cx="2577948" cy="1537862"/>
          </a:xfrm>
          <a:prstGeom prst="rect">
            <a:avLst/>
          </a:prstGeom>
        </p:spPr>
        <p:txBody>
          <a:bodyPr/>
          <a:lstStyle/>
          <a:p>
            <a:endParaRPr lang="en-US"/>
          </a:p>
        </p:txBody>
      </p:sp>
      <p:sp>
        <p:nvSpPr>
          <p:cNvPr id="16" name="Picture Placeholder 15">
            <a:extLst>
              <a:ext uri="{FF2B5EF4-FFF2-40B4-BE49-F238E27FC236}">
                <a16:creationId xmlns:a16="http://schemas.microsoft.com/office/drawing/2014/main" id="{6015C5D7-51D1-B36F-A159-34F4C14D7874}"/>
              </a:ext>
            </a:extLst>
          </p:cNvPr>
          <p:cNvSpPr>
            <a:spLocks noGrp="1"/>
          </p:cNvSpPr>
          <p:nvPr>
            <p:ph type="pic" sz="quarter" idx="21"/>
          </p:nvPr>
        </p:nvSpPr>
        <p:spPr>
          <a:xfrm>
            <a:off x="6043613" y="3234340"/>
            <a:ext cx="2569369" cy="1506626"/>
          </a:xfrm>
          <a:prstGeom prst="rect">
            <a:avLst/>
          </a:prstGeom>
        </p:spPr>
        <p:txBody>
          <a:bodyPr/>
          <a:lstStyle/>
          <a:p>
            <a:endParaRPr lang="en-US"/>
          </a:p>
        </p:txBody>
      </p:sp>
      <p:pic>
        <p:nvPicPr>
          <p:cNvPr id="5" name="Picture 4" descr="A group of women sitting on steps&#10;&#10;AI-generated content may be incorrect.">
            <a:extLst>
              <a:ext uri="{FF2B5EF4-FFF2-40B4-BE49-F238E27FC236}">
                <a16:creationId xmlns:a16="http://schemas.microsoft.com/office/drawing/2014/main" id="{8BE28DB1-654B-1CA5-F7D0-8DB7894BAB97}"/>
              </a:ext>
            </a:extLst>
          </p:cNvPr>
          <p:cNvPicPr>
            <a:picLocks noChangeAspect="1"/>
          </p:cNvPicPr>
          <p:nvPr userDrawn="1"/>
        </p:nvPicPr>
        <p:blipFill>
          <a:blip r:embed="rId5" cstate="email">
            <a:extLst>
              <a:ext uri="{28A0092B-C50C-407E-A947-70E740481C1C}">
                <a14:useLocalDpi xmlns:a14="http://schemas.microsoft.com/office/drawing/2010/main"/>
              </a:ext>
            </a:extLst>
          </a:blip>
          <a:srcRect b="-254"/>
          <a:stretch>
            <a:fillRect/>
          </a:stretch>
        </p:blipFill>
        <p:spPr>
          <a:xfrm>
            <a:off x="3149896" y="1340397"/>
            <a:ext cx="2539333" cy="3383424"/>
          </a:xfrm>
          <a:prstGeom prst="rect">
            <a:avLst/>
          </a:prstGeom>
        </p:spPr>
      </p:pic>
      <p:sp>
        <p:nvSpPr>
          <p:cNvPr id="7" name="Picture Placeholder 8">
            <a:extLst>
              <a:ext uri="{FF2B5EF4-FFF2-40B4-BE49-F238E27FC236}">
                <a16:creationId xmlns:a16="http://schemas.microsoft.com/office/drawing/2014/main" id="{8616B20A-9679-76AA-73D9-D641F9981FB9}"/>
              </a:ext>
            </a:extLst>
          </p:cNvPr>
          <p:cNvSpPr>
            <a:spLocks noGrp="1"/>
          </p:cNvSpPr>
          <p:nvPr>
            <p:ph type="pic" sz="quarter" idx="19"/>
          </p:nvPr>
        </p:nvSpPr>
        <p:spPr>
          <a:xfrm>
            <a:off x="3141317" y="1331968"/>
            <a:ext cx="2561035" cy="3400425"/>
          </a:xfrm>
          <a:prstGeom prst="rect">
            <a:avLst/>
          </a:prstGeom>
        </p:spPr>
        <p:txBody>
          <a:bodyPr/>
          <a:lstStyle/>
          <a:p>
            <a:endParaRPr lang="en-US"/>
          </a:p>
        </p:txBody>
      </p:sp>
    </p:spTree>
    <p:extLst>
      <p:ext uri="{BB962C8B-B14F-4D97-AF65-F5344CB8AC3E}">
        <p14:creationId xmlns:p14="http://schemas.microsoft.com/office/powerpoint/2010/main" val="9311124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2_Quote / testimonial slide ">
    <p:spTree>
      <p:nvGrpSpPr>
        <p:cNvPr id="1" name=""/>
        <p:cNvGrpSpPr/>
        <p:nvPr/>
      </p:nvGrpSpPr>
      <p:grpSpPr>
        <a:xfrm>
          <a:off x="0" y="0"/>
          <a:ext cx="0" cy="0"/>
          <a:chOff x="0" y="0"/>
          <a:chExt cx="0" cy="0"/>
        </a:xfrm>
      </p:grpSpPr>
      <p:pic>
        <p:nvPicPr>
          <p:cNvPr id="5" name="Picture 4" descr="A person standing behind a counter&#10;&#10;AI-generated content may be incorrect.">
            <a:extLst>
              <a:ext uri="{FF2B5EF4-FFF2-40B4-BE49-F238E27FC236}">
                <a16:creationId xmlns:a16="http://schemas.microsoft.com/office/drawing/2014/main" id="{0C822F14-4879-2ECF-1213-5FB2C3CAC5D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1" y="0"/>
            <a:ext cx="3473726" cy="5143500"/>
          </a:xfrm>
          <a:prstGeom prst="rect">
            <a:avLst/>
          </a:prstGeom>
        </p:spPr>
      </p:pic>
      <p:sp>
        <p:nvSpPr>
          <p:cNvPr id="8" name="Picture Placeholder 8">
            <a:extLst>
              <a:ext uri="{FF2B5EF4-FFF2-40B4-BE49-F238E27FC236}">
                <a16:creationId xmlns:a16="http://schemas.microsoft.com/office/drawing/2014/main" id="{9667BC1E-F73E-694C-EBE1-94F2C67AF9A4}"/>
              </a:ext>
            </a:extLst>
          </p:cNvPr>
          <p:cNvSpPr>
            <a:spLocks noGrp="1"/>
          </p:cNvSpPr>
          <p:nvPr>
            <p:ph type="pic" sz="quarter" idx="12"/>
          </p:nvPr>
        </p:nvSpPr>
        <p:spPr>
          <a:xfrm>
            <a:off x="-517" y="0"/>
            <a:ext cx="3474244" cy="5143500"/>
          </a:xfrm>
          <a:prstGeom prst="rect">
            <a:avLst/>
          </a:prstGeom>
        </p:spPr>
        <p:txBody>
          <a:bodyPr/>
          <a:lstStyle/>
          <a:p>
            <a:endParaRPr lang="en-US"/>
          </a:p>
        </p:txBody>
      </p:sp>
      <p:sp>
        <p:nvSpPr>
          <p:cNvPr id="2" name="Title 1">
            <a:extLst>
              <a:ext uri="{FF2B5EF4-FFF2-40B4-BE49-F238E27FC236}">
                <a16:creationId xmlns:a16="http://schemas.microsoft.com/office/drawing/2014/main" id="{6905252B-848E-384F-2B5E-2880053A17DF}"/>
              </a:ext>
            </a:extLst>
          </p:cNvPr>
          <p:cNvSpPr>
            <a:spLocks noGrp="1"/>
          </p:cNvSpPr>
          <p:nvPr>
            <p:ph type="title" hasCustomPrompt="1"/>
          </p:nvPr>
        </p:nvSpPr>
        <p:spPr>
          <a:xfrm>
            <a:off x="3799338" y="1511084"/>
            <a:ext cx="5093441" cy="1639133"/>
          </a:xfrm>
          <a:prstGeom prst="rect">
            <a:avLst/>
          </a:prstGeom>
        </p:spPr>
        <p:txBody>
          <a:bodyPr anchor="t"/>
          <a:lstStyle>
            <a:lvl1pPr>
              <a:defRPr sz="3000" b="0" i="1">
                <a:solidFill>
                  <a:schemeClr val="tx1"/>
                </a:solidFill>
                <a:latin typeface="+mj-lt"/>
                <a:cs typeface="Times New Roman" panose="02020603050405020304" pitchFamily="18" charset="0"/>
              </a:defRPr>
            </a:lvl1pPr>
          </a:lstStyle>
          <a:p>
            <a:r>
              <a:rPr lang="en-GB"/>
              <a:t>“Quote / testimonial slide 40pt Arial Italic”</a:t>
            </a:r>
            <a:endParaRPr lang="en-US"/>
          </a:p>
        </p:txBody>
      </p:sp>
      <p:sp>
        <p:nvSpPr>
          <p:cNvPr id="3" name="Text Placeholder 6">
            <a:extLst>
              <a:ext uri="{FF2B5EF4-FFF2-40B4-BE49-F238E27FC236}">
                <a16:creationId xmlns:a16="http://schemas.microsoft.com/office/drawing/2014/main" id="{ED92B50E-B5A9-F467-F304-B4EF49362B5A}"/>
              </a:ext>
            </a:extLst>
          </p:cNvPr>
          <p:cNvSpPr>
            <a:spLocks noGrp="1"/>
          </p:cNvSpPr>
          <p:nvPr>
            <p:ph type="body" sz="quarter" idx="13" hasCustomPrompt="1"/>
          </p:nvPr>
        </p:nvSpPr>
        <p:spPr>
          <a:xfrm>
            <a:off x="0" y="3606404"/>
            <a:ext cx="2980135" cy="1160859"/>
          </a:xfrm>
          <a:prstGeom prst="rect">
            <a:avLst/>
          </a:prstGeom>
          <a:solidFill>
            <a:srgbClr val="C70000"/>
          </a:solidFill>
          <a:ln>
            <a:noFill/>
          </a:ln>
        </p:spPr>
        <p:txBody>
          <a:bodyPr anchor="ctr"/>
          <a:lstStyle>
            <a:lvl1pPr marL="201216" indent="0">
              <a:lnSpc>
                <a:spcPct val="100000"/>
              </a:lnSpc>
              <a:spcBef>
                <a:spcPts val="0"/>
              </a:spcBef>
              <a:tabLst/>
              <a:defRPr sz="1800">
                <a:solidFill>
                  <a:schemeClr val="bg1"/>
                </a:solidFill>
              </a:defRPr>
            </a:lvl1pPr>
            <a:lvl2pPr marL="201216" indent="0">
              <a:tabLst/>
              <a:defRPr/>
            </a:lvl2pPr>
            <a:lvl3pPr marL="201216" indent="0">
              <a:tabLst/>
              <a:defRPr/>
            </a:lvl3pPr>
            <a:lvl4pPr marL="201216" indent="0">
              <a:tabLst/>
              <a:defRPr/>
            </a:lvl4pPr>
            <a:lvl5pPr marL="201216" indent="0">
              <a:tabLst/>
              <a:defRPr/>
            </a:lvl5pPr>
          </a:lstStyle>
          <a:p>
            <a:pPr lvl="0"/>
            <a:r>
              <a:rPr lang="en-GB"/>
              <a:t>Name </a:t>
            </a:r>
            <a:br>
              <a:rPr lang="en-GB"/>
            </a:br>
            <a:r>
              <a:rPr lang="en-GB"/>
              <a:t>Course </a:t>
            </a:r>
            <a:br>
              <a:rPr lang="en-GB"/>
            </a:br>
            <a:r>
              <a:rPr lang="en-GB"/>
              <a:t>24pt min Arial </a:t>
            </a:r>
            <a:endParaRPr lang="en-US"/>
          </a:p>
        </p:txBody>
      </p:sp>
    </p:spTree>
    <p:extLst>
      <p:ext uri="{BB962C8B-B14F-4D97-AF65-F5344CB8AC3E}">
        <p14:creationId xmlns:p14="http://schemas.microsoft.com/office/powerpoint/2010/main" val="27662765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7_Standard content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C7653B-CB1B-FBC0-BACE-B63BC2587861}"/>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251223" y="1691800"/>
            <a:ext cx="3243092" cy="3032600"/>
          </a:xfrm>
          <a:prstGeom prst="rect">
            <a:avLst/>
          </a:prstGeom>
        </p:spPr>
      </p:pic>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76226"/>
            <a:ext cx="4187877" cy="752435"/>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t>
            </a:r>
            <a:br>
              <a:rPr lang="en-GB"/>
            </a:br>
            <a:r>
              <a:rPr lang="en-GB"/>
              <a:t>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1143866"/>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Picture Placeholder 5">
            <a:extLst>
              <a:ext uri="{FF2B5EF4-FFF2-40B4-BE49-F238E27FC236}">
                <a16:creationId xmlns:a16="http://schemas.microsoft.com/office/drawing/2014/main" id="{D38CD9AC-9EAF-892F-A8C8-CAE51BB7D6EC}"/>
              </a:ext>
            </a:extLst>
          </p:cNvPr>
          <p:cNvSpPr>
            <a:spLocks noGrp="1"/>
          </p:cNvSpPr>
          <p:nvPr>
            <p:ph type="pic" sz="quarter" idx="10"/>
          </p:nvPr>
        </p:nvSpPr>
        <p:spPr>
          <a:xfrm>
            <a:off x="251052" y="1691878"/>
            <a:ext cx="3243263" cy="3032522"/>
          </a:xfrm>
          <a:prstGeom prst="rect">
            <a:avLst/>
          </a:prstGeom>
        </p:spPr>
        <p:txBody>
          <a:bodyPr/>
          <a:lstStyle/>
          <a:p>
            <a:endParaRPr lang="en-US"/>
          </a:p>
        </p:txBody>
      </p:sp>
      <p:sp>
        <p:nvSpPr>
          <p:cNvPr id="8" name="Text Placeholder 7">
            <a:extLst>
              <a:ext uri="{FF2B5EF4-FFF2-40B4-BE49-F238E27FC236}">
                <a16:creationId xmlns:a16="http://schemas.microsoft.com/office/drawing/2014/main" id="{DFE6F43E-D250-66BF-B6D2-77FC679F0F73}"/>
              </a:ext>
            </a:extLst>
          </p:cNvPr>
          <p:cNvSpPr>
            <a:spLocks noGrp="1"/>
          </p:cNvSpPr>
          <p:nvPr>
            <p:ph type="body" sz="quarter" idx="11" hasCustomPrompt="1"/>
          </p:nvPr>
        </p:nvSpPr>
        <p:spPr>
          <a:xfrm>
            <a:off x="3756423" y="1691878"/>
            <a:ext cx="5136356" cy="3032522"/>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Supporting text 24pt min Arial</a:t>
            </a:r>
            <a:br>
              <a:rPr lang="en-GB"/>
            </a:br>
            <a:r>
              <a:rPr lang="en-GB"/>
              <a:t>No longer than 3-5 lines</a:t>
            </a:r>
          </a:p>
          <a:p>
            <a:pPr lvl="0"/>
            <a:endParaRPr lang="en-GB"/>
          </a:p>
        </p:txBody>
      </p:sp>
    </p:spTree>
    <p:extLst>
      <p:ext uri="{BB962C8B-B14F-4D97-AF65-F5344CB8AC3E}">
        <p14:creationId xmlns:p14="http://schemas.microsoft.com/office/powerpoint/2010/main" val="32865738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slide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C7D3F07-5938-3257-32BB-8A2D4913AE65}"/>
              </a:ext>
            </a:extLst>
          </p:cNvPr>
          <p:cNvSpPr/>
          <p:nvPr userDrawn="1"/>
        </p:nvSpPr>
        <p:spPr>
          <a:xfrm>
            <a:off x="0" y="0"/>
            <a:ext cx="9144000" cy="5143500"/>
          </a:xfrm>
          <a:prstGeom prst="rect">
            <a:avLst/>
          </a:prstGeom>
          <a:solidFill>
            <a:srgbClr val="C7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EF993A0F-80ED-2768-CC6C-FE59368D16F3}"/>
              </a:ext>
            </a:extLst>
          </p:cNvPr>
          <p:cNvSpPr>
            <a:spLocks noGrp="1"/>
          </p:cNvSpPr>
          <p:nvPr>
            <p:ph type="ctrTitle" hasCustomPrompt="1"/>
          </p:nvPr>
        </p:nvSpPr>
        <p:spPr>
          <a:xfrm>
            <a:off x="790731" y="955623"/>
            <a:ext cx="7562538" cy="3237875"/>
          </a:xfrm>
          <a:prstGeom prst="rect">
            <a:avLst/>
          </a:prstGeom>
          <a:noFill/>
          <a:ln w="38100">
            <a:noFill/>
            <a:prstDash val="solid"/>
          </a:ln>
        </p:spPr>
        <p:txBody>
          <a:bodyPr anchor="ctr"/>
          <a:lstStyle>
            <a:lvl1pPr algn="ctr">
              <a:defRPr sz="4500" b="1" i="0">
                <a:solidFill>
                  <a:schemeClr val="bg1"/>
                </a:solidFill>
                <a:latin typeface="Arial" panose="020B0604020202020204" pitchFamily="34" charset="0"/>
                <a:cs typeface="Arial" panose="020B0604020202020204" pitchFamily="34" charset="0"/>
              </a:defRPr>
            </a:lvl1pPr>
          </a:lstStyle>
          <a:p>
            <a:r>
              <a:rPr lang="en-GB"/>
              <a:t>Headline 60pt </a:t>
            </a:r>
            <a:br>
              <a:rPr lang="en-GB"/>
            </a:br>
            <a:r>
              <a:rPr lang="en-GB"/>
              <a:t>Arial Bold</a:t>
            </a:r>
            <a:endParaRPr lang="en-US"/>
          </a:p>
        </p:txBody>
      </p:sp>
      <p:pic>
        <p:nvPicPr>
          <p:cNvPr id="5" name="Picture 4" descr="A black background with white text&#10;&#10;AI-generated content may be incorrect.">
            <a:extLst>
              <a:ext uri="{FF2B5EF4-FFF2-40B4-BE49-F238E27FC236}">
                <a16:creationId xmlns:a16="http://schemas.microsoft.com/office/drawing/2014/main" id="{19F5E7DE-3FFA-CE0A-ACB8-7F0F9A3371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77100" y="276226"/>
            <a:ext cx="1615679" cy="471281"/>
          </a:xfrm>
          <a:prstGeom prst="rect">
            <a:avLst/>
          </a:prstGeom>
        </p:spPr>
      </p:pic>
    </p:spTree>
    <p:extLst>
      <p:ext uri="{BB962C8B-B14F-4D97-AF65-F5344CB8AC3E}">
        <p14:creationId xmlns:p14="http://schemas.microsoft.com/office/powerpoint/2010/main" val="187724469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userDrawn="1">
  <p:cSld name="15_Standard content slid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CA209165-0BD4-5A59-39DF-72308A33C740}"/>
              </a:ext>
            </a:extLst>
          </p:cNvPr>
          <p:cNvSpPr>
            <a:spLocks noGrp="1"/>
          </p:cNvSpPr>
          <p:nvPr>
            <p:ph type="body" sz="quarter" idx="12" hasCustomPrompt="1"/>
          </p:nvPr>
        </p:nvSpPr>
        <p:spPr>
          <a:xfrm>
            <a:off x="4704159" y="1508523"/>
            <a:ext cx="4188619" cy="3226594"/>
          </a:xfrm>
          <a:prstGeom prst="rect">
            <a:avLst/>
          </a:prstGeom>
        </p:spPr>
        <p:txBody>
          <a:bodyPr>
            <a:normAutofit/>
          </a:bodyPr>
          <a:lstStyle>
            <a:lvl1pPr marL="257175" marR="0" indent="-257175"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sz="1800">
                <a:solidFill>
                  <a:schemeClr val="tx1"/>
                </a:solidFill>
              </a:defRPr>
            </a:lvl1pPr>
          </a:lstStyle>
          <a:p>
            <a:pPr marL="257175" marR="0" lvl="0" indent="-257175" algn="l" defTabSz="685800" rtl="0" eaLnBrk="1" fontAlgn="auto" latinLnBrk="0" hangingPunct="1">
              <a:lnSpc>
                <a:spcPct val="90000"/>
              </a:lnSpc>
              <a:spcBef>
                <a:spcPts val="750"/>
              </a:spcBef>
              <a:spcAft>
                <a:spcPts val="0"/>
              </a:spcAft>
              <a:buClrTx/>
              <a:buSzTx/>
              <a:tabLst/>
              <a:defRPr/>
            </a:pPr>
            <a:r>
              <a:rPr lang="en-GB"/>
              <a:t>Bullet point text 24pt min, Arial, max 5 bullet points</a:t>
            </a:r>
          </a:p>
          <a:p>
            <a:pPr lvl="0"/>
            <a:endParaRPr lang="en-US"/>
          </a:p>
        </p:txBody>
      </p:sp>
      <p:sp>
        <p:nvSpPr>
          <p:cNvPr id="7" name="Text Placeholder 6">
            <a:extLst>
              <a:ext uri="{FF2B5EF4-FFF2-40B4-BE49-F238E27FC236}">
                <a16:creationId xmlns:a16="http://schemas.microsoft.com/office/drawing/2014/main" id="{2839BA2D-28DA-C253-F8A1-AD51F0FEF775}"/>
              </a:ext>
            </a:extLst>
          </p:cNvPr>
          <p:cNvSpPr>
            <a:spLocks noGrp="1"/>
          </p:cNvSpPr>
          <p:nvPr>
            <p:ph type="body" sz="quarter" idx="11" hasCustomPrompt="1"/>
          </p:nvPr>
        </p:nvSpPr>
        <p:spPr>
          <a:xfrm>
            <a:off x="251223" y="1508523"/>
            <a:ext cx="4192190" cy="3226594"/>
          </a:xfrm>
          <a:prstGeom prst="rect">
            <a:avLst/>
          </a:prstGeom>
        </p:spPr>
        <p:txBody>
          <a:bodyPr>
            <a:normAutofit/>
          </a:bodyPr>
          <a:lstStyle>
            <a:lvl1pPr marL="0" marR="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Body text 24pt min</a:t>
            </a:r>
            <a:br>
              <a:rPr lang="en-GB"/>
            </a:br>
            <a:r>
              <a:rPr lang="en-GB"/>
              <a:t>Arial</a:t>
            </a:r>
            <a:br>
              <a:rPr lang="en-GB"/>
            </a:br>
            <a:r>
              <a:rPr lang="en-GB"/>
              <a:t>No more than 3-5 lines of text</a:t>
            </a:r>
          </a:p>
        </p:txBody>
      </p:sp>
      <p:sp>
        <p:nvSpPr>
          <p:cNvPr id="2" name="Title 1">
            <a:extLst>
              <a:ext uri="{FF2B5EF4-FFF2-40B4-BE49-F238E27FC236}">
                <a16:creationId xmlns:a16="http://schemas.microsoft.com/office/drawing/2014/main" id="{5DB2D6F0-3ADF-3E2B-01C2-575F425C8994}"/>
              </a:ext>
            </a:extLst>
          </p:cNvPr>
          <p:cNvSpPr>
            <a:spLocks noGrp="1"/>
          </p:cNvSpPr>
          <p:nvPr>
            <p:ph type="title" hasCustomPrompt="1"/>
          </p:nvPr>
        </p:nvSpPr>
        <p:spPr>
          <a:xfrm>
            <a:off x="251222" y="276226"/>
            <a:ext cx="7618614" cy="440177"/>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Arial Bold</a:t>
            </a:r>
            <a:endParaRPr lang="en-US"/>
          </a:p>
        </p:txBody>
      </p:sp>
      <p:sp>
        <p:nvSpPr>
          <p:cNvPr id="3" name="Rectangle 2">
            <a:extLst>
              <a:ext uri="{FF2B5EF4-FFF2-40B4-BE49-F238E27FC236}">
                <a16:creationId xmlns:a16="http://schemas.microsoft.com/office/drawing/2014/main" id="{CBCE56CD-E835-6A62-39E1-71EA1917F845}"/>
              </a:ext>
            </a:extLst>
          </p:cNvPr>
          <p:cNvSpPr/>
          <p:nvPr userDrawn="1"/>
        </p:nvSpPr>
        <p:spPr>
          <a:xfrm rot="5400000">
            <a:off x="437368" y="765994"/>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99042468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5_Image + text slide ">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D312E604-2C61-D1A0-159D-9F3CAB011356}"/>
              </a:ext>
            </a:extLst>
          </p:cNvPr>
          <p:cNvSpPr>
            <a:spLocks noGrp="1"/>
          </p:cNvSpPr>
          <p:nvPr>
            <p:ph type="title" hasCustomPrompt="1"/>
          </p:nvPr>
        </p:nvSpPr>
        <p:spPr>
          <a:xfrm>
            <a:off x="251222" y="276226"/>
            <a:ext cx="4187877" cy="752435"/>
          </a:xfrm>
          <a:prstGeom prst="rect">
            <a:avLst/>
          </a:prstGeom>
        </p:spPr>
        <p:txBody>
          <a:bodyPr anchor="t"/>
          <a:lstStyle>
            <a:lvl1pPr>
              <a:defRPr sz="2850" b="1" i="0">
                <a:solidFill>
                  <a:schemeClr val="tx1"/>
                </a:solidFill>
                <a:latin typeface="Arial" panose="020B0604020202020204" pitchFamily="34" charset="0"/>
                <a:cs typeface="Arial" panose="020B0604020202020204" pitchFamily="34" charset="0"/>
              </a:defRPr>
            </a:lvl1pPr>
          </a:lstStyle>
          <a:p>
            <a:r>
              <a:rPr lang="en-GB"/>
              <a:t>Heading 38pt </a:t>
            </a:r>
            <a:br>
              <a:rPr lang="en-GB"/>
            </a:br>
            <a:r>
              <a:rPr lang="en-GB"/>
              <a:t>Arial Bold</a:t>
            </a:r>
            <a:endParaRPr lang="en-US"/>
          </a:p>
        </p:txBody>
      </p:sp>
      <p:pic>
        <p:nvPicPr>
          <p:cNvPr id="4" name="Picture 3" descr="A brick building with trees&#10;&#10;AI-generated content may be incorrect.">
            <a:extLst>
              <a:ext uri="{FF2B5EF4-FFF2-40B4-BE49-F238E27FC236}">
                <a16:creationId xmlns:a16="http://schemas.microsoft.com/office/drawing/2014/main" id="{92CB8D3F-428B-F4CA-CC99-FC703B6594B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a:xfrm>
            <a:off x="5202640" y="3357"/>
            <a:ext cx="3941360" cy="5143500"/>
          </a:xfrm>
          <a:prstGeom prst="rect">
            <a:avLst/>
          </a:prstGeom>
        </p:spPr>
      </p:pic>
      <p:sp>
        <p:nvSpPr>
          <p:cNvPr id="5" name="Rectangle 4">
            <a:extLst>
              <a:ext uri="{FF2B5EF4-FFF2-40B4-BE49-F238E27FC236}">
                <a16:creationId xmlns:a16="http://schemas.microsoft.com/office/drawing/2014/main" id="{15A23A11-26EC-275E-8FCB-854A1A1A3D84}"/>
              </a:ext>
            </a:extLst>
          </p:cNvPr>
          <p:cNvSpPr/>
          <p:nvPr userDrawn="1"/>
        </p:nvSpPr>
        <p:spPr>
          <a:xfrm rot="10800000">
            <a:off x="251222" y="-789825"/>
            <a:ext cx="1366496" cy="26091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52880653-028E-6A04-4BC3-96D0C70A8FA0}"/>
              </a:ext>
            </a:extLst>
          </p:cNvPr>
          <p:cNvSpPr/>
          <p:nvPr userDrawn="1"/>
        </p:nvSpPr>
        <p:spPr>
          <a:xfrm rot="5400000">
            <a:off x="437368" y="1146267"/>
            <a:ext cx="63317" cy="260915"/>
          </a:xfrm>
          <a:prstGeom prst="rect">
            <a:avLst/>
          </a:prstGeom>
          <a:solidFill>
            <a:srgbClr val="91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 Placeholder 5">
            <a:extLst>
              <a:ext uri="{FF2B5EF4-FFF2-40B4-BE49-F238E27FC236}">
                <a16:creationId xmlns:a16="http://schemas.microsoft.com/office/drawing/2014/main" id="{940A8E75-12D0-31E3-28F6-3624D258CC45}"/>
              </a:ext>
            </a:extLst>
          </p:cNvPr>
          <p:cNvSpPr>
            <a:spLocks noGrp="1"/>
          </p:cNvSpPr>
          <p:nvPr>
            <p:ph type="body" sz="quarter" idx="10" hasCustomPrompt="1"/>
          </p:nvPr>
        </p:nvSpPr>
        <p:spPr>
          <a:xfrm>
            <a:off x="251222" y="1677591"/>
            <a:ext cx="3513534" cy="3189684"/>
          </a:xfrm>
          <a:prstGeom prst="rect">
            <a:avLst/>
          </a:prstGeom>
        </p:spPr>
        <p:txBody>
          <a:bodyPr>
            <a:normAutofit/>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sz="1800">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a:t>Body text 24pt min Arial</a:t>
            </a:r>
            <a:br>
              <a:rPr lang="en-GB"/>
            </a:br>
            <a:r>
              <a:rPr lang="en-GB"/>
              <a:t>No more than 3-5 lines of text</a:t>
            </a:r>
          </a:p>
        </p:txBody>
      </p:sp>
      <p:sp>
        <p:nvSpPr>
          <p:cNvPr id="13" name="Picture Placeholder 12">
            <a:extLst>
              <a:ext uri="{FF2B5EF4-FFF2-40B4-BE49-F238E27FC236}">
                <a16:creationId xmlns:a16="http://schemas.microsoft.com/office/drawing/2014/main" id="{7A5599C6-3FE3-369C-7D68-66D50ACEF3A8}"/>
              </a:ext>
            </a:extLst>
          </p:cNvPr>
          <p:cNvSpPr>
            <a:spLocks noGrp="1"/>
          </p:cNvSpPr>
          <p:nvPr>
            <p:ph type="pic" sz="quarter" idx="11"/>
          </p:nvPr>
        </p:nvSpPr>
        <p:spPr>
          <a:xfrm>
            <a:off x="5202640" y="0"/>
            <a:ext cx="3941360" cy="5143500"/>
          </a:xfrm>
          <a:prstGeom prst="rect">
            <a:avLst/>
          </a:prstGeom>
        </p:spPr>
        <p:txBody>
          <a:bodyPr/>
          <a:lstStyle/>
          <a:p>
            <a:endParaRPr lang="en-US"/>
          </a:p>
        </p:txBody>
      </p:sp>
    </p:spTree>
    <p:extLst>
      <p:ext uri="{BB962C8B-B14F-4D97-AF65-F5344CB8AC3E}">
        <p14:creationId xmlns:p14="http://schemas.microsoft.com/office/powerpoint/2010/main" val="22781715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74264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p:nvPr>
        </p:nvSpPr>
        <p:spPr>
          <a:xfrm>
            <a:off x="326232" y="1200150"/>
            <a:ext cx="4398169" cy="2276474"/>
          </a:xfrm>
        </p:spPr>
        <p:txBody>
          <a:bodyPr anchor="b">
            <a:normAutofit/>
          </a:bodyPr>
          <a:lstStyle>
            <a:lvl1pPr algn="l">
              <a:lnSpc>
                <a:spcPct val="95000"/>
              </a:lnSpc>
              <a:defRPr sz="4050"/>
            </a:lvl1pPr>
          </a:lstStyle>
          <a:p>
            <a:r>
              <a:rPr lang="en-GB"/>
              <a:t>Click to edit Master title style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p:nvPr>
        </p:nvSpPr>
        <p:spPr>
          <a:xfrm>
            <a:off x="326232" y="3943350"/>
            <a:ext cx="4398169" cy="536122"/>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pic>
        <p:nvPicPr>
          <p:cNvPr id="11" name="Graphic 10">
            <a:extLst>
              <a:ext uri="{FF2B5EF4-FFF2-40B4-BE49-F238E27FC236}">
                <a16:creationId xmlns:a16="http://schemas.microsoft.com/office/drawing/2014/main" id="{15B8D312-1B6D-671B-7A71-D91E3145B95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6233" y="314326"/>
            <a:ext cx="933449" cy="703469"/>
          </a:xfrm>
          <a:prstGeom prst="rect">
            <a:avLst/>
          </a:prstGeom>
        </p:spPr>
      </p:pic>
      <p:sp>
        <p:nvSpPr>
          <p:cNvPr id="19" name="Picture Placeholder 18">
            <a:extLst>
              <a:ext uri="{FF2B5EF4-FFF2-40B4-BE49-F238E27FC236}">
                <a16:creationId xmlns:a16="http://schemas.microsoft.com/office/drawing/2014/main" id="{11738E2F-CBAE-3B37-7538-8103A37B65B2}"/>
              </a:ext>
            </a:extLst>
          </p:cNvPr>
          <p:cNvSpPr>
            <a:spLocks noGrp="1"/>
          </p:cNvSpPr>
          <p:nvPr>
            <p:ph type="pic" sz="quarter" idx="13"/>
          </p:nvPr>
        </p:nvSpPr>
        <p:spPr>
          <a:xfrm>
            <a:off x="5051819" y="0"/>
            <a:ext cx="4083845" cy="5143500"/>
          </a:xfrm>
          <a:custGeom>
            <a:avLst/>
            <a:gdLst>
              <a:gd name="connsiteX0" fmla="*/ 845572 w 5445126"/>
              <a:gd name="connsiteY0" fmla="*/ 0 h 6858000"/>
              <a:gd name="connsiteX1" fmla="*/ 5445126 w 5445126"/>
              <a:gd name="connsiteY1" fmla="*/ 0 h 6858000"/>
              <a:gd name="connsiteX2" fmla="*/ 5445126 w 5445126"/>
              <a:gd name="connsiteY2" fmla="*/ 6858000 h 6858000"/>
              <a:gd name="connsiteX3" fmla="*/ 806416 w 5445126"/>
              <a:gd name="connsiteY3" fmla="*/ 6858000 h 6858000"/>
              <a:gd name="connsiteX4" fmla="*/ 722120 w 5445126"/>
              <a:gd name="connsiteY4" fmla="*/ 6693952 h 6858000"/>
              <a:gd name="connsiteX5" fmla="*/ 0 w 5445126"/>
              <a:gd name="connsiteY5" fmla="*/ 3467100 h 6858000"/>
              <a:gd name="connsiteX6" fmla="*/ 722120 w 5445126"/>
              <a:gd name="connsiteY6" fmla="*/ 240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126" h="6858000">
                <a:moveTo>
                  <a:pt x="845572" y="0"/>
                </a:moveTo>
                <a:lnTo>
                  <a:pt x="5445126" y="0"/>
                </a:lnTo>
                <a:lnTo>
                  <a:pt x="5445126" y="6858000"/>
                </a:lnTo>
                <a:lnTo>
                  <a:pt x="806416" y="6858000"/>
                </a:lnTo>
                <a:lnTo>
                  <a:pt x="722120" y="6693952"/>
                </a:lnTo>
                <a:cubicBezTo>
                  <a:pt x="263881" y="5753053"/>
                  <a:pt x="0" y="4648524"/>
                  <a:pt x="0" y="3467100"/>
                </a:cubicBezTo>
                <a:cubicBezTo>
                  <a:pt x="0" y="2285677"/>
                  <a:pt x="263881" y="1181147"/>
                  <a:pt x="722120" y="240248"/>
                </a:cubicBezTo>
                <a:close/>
              </a:path>
            </a:pathLst>
          </a:custGeom>
        </p:spPr>
        <p:txBody>
          <a:bodyPr wrap="square">
            <a:noAutofit/>
          </a:bodyPr>
          <a:lstStyle/>
          <a:p>
            <a:r>
              <a:rPr lang="en-GB"/>
              <a:t>Click icon to add picture</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809C6E06-F71D-709E-3534-DD95061EC31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6572" y="4581335"/>
            <a:ext cx="2051957" cy="266433"/>
          </a:xfrm>
          <a:prstGeom prst="rect">
            <a:avLst/>
          </a:prstGeom>
        </p:spPr>
      </p:pic>
    </p:spTree>
    <p:extLst>
      <p:ext uri="{BB962C8B-B14F-4D97-AF65-F5344CB8AC3E}">
        <p14:creationId xmlns:p14="http://schemas.microsoft.com/office/powerpoint/2010/main" val="68624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p:nvPr>
        </p:nvSpPr>
        <p:spPr>
          <a:xfrm>
            <a:off x="326232" y="1200150"/>
            <a:ext cx="4398169" cy="2276474"/>
          </a:xfrm>
        </p:spPr>
        <p:txBody>
          <a:bodyPr anchor="b">
            <a:normAutofit/>
          </a:bodyPr>
          <a:lstStyle>
            <a:lvl1pPr algn="l">
              <a:lnSpc>
                <a:spcPct val="95000"/>
              </a:lnSpc>
              <a:defRPr sz="4050"/>
            </a:lvl1pPr>
          </a:lstStyle>
          <a:p>
            <a:r>
              <a:rPr lang="en-GB"/>
              <a:t>Click to edit Master title style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p:nvPr>
        </p:nvSpPr>
        <p:spPr>
          <a:xfrm>
            <a:off x="326232" y="3943350"/>
            <a:ext cx="4398169" cy="536122"/>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9" name="Rectangle 8">
            <a:extLst>
              <a:ext uri="{FF2B5EF4-FFF2-40B4-BE49-F238E27FC236}">
                <a16:creationId xmlns:a16="http://schemas.microsoft.com/office/drawing/2014/main" id="{1AA8658B-489D-937F-E54E-8F8370640434}"/>
              </a:ext>
            </a:extLst>
          </p:cNvPr>
          <p:cNvSpPr/>
          <p:nvPr userDrawn="1"/>
        </p:nvSpPr>
        <p:spPr>
          <a:xfrm>
            <a:off x="355995" y="3747741"/>
            <a:ext cx="284561" cy="71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1" name="Graphic 10">
            <a:extLst>
              <a:ext uri="{FF2B5EF4-FFF2-40B4-BE49-F238E27FC236}">
                <a16:creationId xmlns:a16="http://schemas.microsoft.com/office/drawing/2014/main" id="{15B8D312-1B6D-671B-7A71-D91E3145B95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6233" y="314326"/>
            <a:ext cx="933449" cy="703469"/>
          </a:xfrm>
          <a:prstGeom prst="rect">
            <a:avLst/>
          </a:prstGeom>
        </p:spPr>
      </p:pic>
      <p:sp>
        <p:nvSpPr>
          <p:cNvPr id="19" name="Picture Placeholder 18">
            <a:extLst>
              <a:ext uri="{FF2B5EF4-FFF2-40B4-BE49-F238E27FC236}">
                <a16:creationId xmlns:a16="http://schemas.microsoft.com/office/drawing/2014/main" id="{11738E2F-CBAE-3B37-7538-8103A37B65B2}"/>
              </a:ext>
            </a:extLst>
          </p:cNvPr>
          <p:cNvSpPr>
            <a:spLocks noGrp="1"/>
          </p:cNvSpPr>
          <p:nvPr>
            <p:ph type="pic" sz="quarter" idx="13"/>
          </p:nvPr>
        </p:nvSpPr>
        <p:spPr>
          <a:xfrm>
            <a:off x="5051819" y="0"/>
            <a:ext cx="4083845" cy="5143500"/>
          </a:xfrm>
          <a:custGeom>
            <a:avLst/>
            <a:gdLst>
              <a:gd name="connsiteX0" fmla="*/ 845572 w 5445126"/>
              <a:gd name="connsiteY0" fmla="*/ 0 h 6858000"/>
              <a:gd name="connsiteX1" fmla="*/ 5445126 w 5445126"/>
              <a:gd name="connsiteY1" fmla="*/ 0 h 6858000"/>
              <a:gd name="connsiteX2" fmla="*/ 5445126 w 5445126"/>
              <a:gd name="connsiteY2" fmla="*/ 6858000 h 6858000"/>
              <a:gd name="connsiteX3" fmla="*/ 806416 w 5445126"/>
              <a:gd name="connsiteY3" fmla="*/ 6858000 h 6858000"/>
              <a:gd name="connsiteX4" fmla="*/ 722120 w 5445126"/>
              <a:gd name="connsiteY4" fmla="*/ 6693952 h 6858000"/>
              <a:gd name="connsiteX5" fmla="*/ 0 w 5445126"/>
              <a:gd name="connsiteY5" fmla="*/ 3467100 h 6858000"/>
              <a:gd name="connsiteX6" fmla="*/ 722120 w 5445126"/>
              <a:gd name="connsiteY6" fmla="*/ 24024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5126" h="6858000">
                <a:moveTo>
                  <a:pt x="845572" y="0"/>
                </a:moveTo>
                <a:lnTo>
                  <a:pt x="5445126" y="0"/>
                </a:lnTo>
                <a:lnTo>
                  <a:pt x="5445126" y="6858000"/>
                </a:lnTo>
                <a:lnTo>
                  <a:pt x="806416" y="6858000"/>
                </a:lnTo>
                <a:lnTo>
                  <a:pt x="722120" y="6693952"/>
                </a:lnTo>
                <a:cubicBezTo>
                  <a:pt x="263881" y="5753053"/>
                  <a:pt x="0" y="4648524"/>
                  <a:pt x="0" y="3467100"/>
                </a:cubicBezTo>
                <a:cubicBezTo>
                  <a:pt x="0" y="2285677"/>
                  <a:pt x="263881" y="1181147"/>
                  <a:pt x="722120" y="240248"/>
                </a:cubicBezTo>
                <a:close/>
              </a:path>
            </a:pathLst>
          </a:custGeom>
        </p:spPr>
        <p:txBody>
          <a:bodyPr wrap="square">
            <a:noAutofit/>
          </a:bodyPr>
          <a:lstStyle/>
          <a:p>
            <a:r>
              <a:rPr lang="en-GB"/>
              <a:t>Click icon to add picture</a:t>
            </a:r>
          </a:p>
        </p:txBody>
      </p:sp>
      <p:pic>
        <p:nvPicPr>
          <p:cNvPr id="13" name="Picture 12" descr="A black background with a black square&#10;&#10;Description automatically generated with medium confidence">
            <a:extLst>
              <a:ext uri="{FF2B5EF4-FFF2-40B4-BE49-F238E27FC236}">
                <a16:creationId xmlns:a16="http://schemas.microsoft.com/office/drawing/2014/main" id="{809C6E06-F71D-709E-3534-DD95061EC315}"/>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6572" y="4581335"/>
            <a:ext cx="2051957" cy="266433"/>
          </a:xfrm>
          <a:prstGeom prst="rect">
            <a:avLst/>
          </a:prstGeom>
        </p:spPr>
      </p:pic>
    </p:spTree>
    <p:extLst>
      <p:ext uri="{BB962C8B-B14F-4D97-AF65-F5344CB8AC3E}">
        <p14:creationId xmlns:p14="http://schemas.microsoft.com/office/powerpoint/2010/main" val="357743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Title Slide v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p:nvPr>
        </p:nvSpPr>
        <p:spPr>
          <a:xfrm>
            <a:off x="326232" y="1200150"/>
            <a:ext cx="3867977" cy="2276474"/>
          </a:xfrm>
        </p:spPr>
        <p:txBody>
          <a:bodyPr anchor="b">
            <a:normAutofit/>
          </a:bodyPr>
          <a:lstStyle>
            <a:lvl1pPr algn="l">
              <a:lnSpc>
                <a:spcPct val="95000"/>
              </a:lnSpc>
              <a:defRPr sz="405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p:nvPr>
        </p:nvSpPr>
        <p:spPr>
          <a:xfrm>
            <a:off x="326232" y="3943351"/>
            <a:ext cx="3867977" cy="58293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9" name="Rectangle 8">
            <a:extLst>
              <a:ext uri="{FF2B5EF4-FFF2-40B4-BE49-F238E27FC236}">
                <a16:creationId xmlns:a16="http://schemas.microsoft.com/office/drawing/2014/main" id="{1AA8658B-489D-937F-E54E-8F8370640434}"/>
              </a:ext>
            </a:extLst>
          </p:cNvPr>
          <p:cNvSpPr/>
          <p:nvPr userDrawn="1"/>
        </p:nvSpPr>
        <p:spPr>
          <a:xfrm>
            <a:off x="355995" y="3747741"/>
            <a:ext cx="284561" cy="71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bg1"/>
              </a:solidFill>
            </a:endParaRPr>
          </a:p>
        </p:txBody>
      </p:sp>
      <p:pic>
        <p:nvPicPr>
          <p:cNvPr id="11" name="Graphic 10">
            <a:extLst>
              <a:ext uri="{FF2B5EF4-FFF2-40B4-BE49-F238E27FC236}">
                <a16:creationId xmlns:a16="http://schemas.microsoft.com/office/drawing/2014/main" id="{15B8D312-1B6D-671B-7A71-D91E3145B95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6233" y="314326"/>
            <a:ext cx="933449" cy="703469"/>
          </a:xfrm>
          <a:prstGeom prst="rect">
            <a:avLst/>
          </a:prstGeom>
        </p:spPr>
      </p:pic>
      <p:pic>
        <p:nvPicPr>
          <p:cNvPr id="8" name="Picture 7">
            <a:extLst>
              <a:ext uri="{FF2B5EF4-FFF2-40B4-BE49-F238E27FC236}">
                <a16:creationId xmlns:a16="http://schemas.microsoft.com/office/drawing/2014/main" id="{EF45011F-11D8-136B-CF52-6F2ECE47555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26572" y="4584751"/>
            <a:ext cx="2051957" cy="259602"/>
          </a:xfrm>
          <a:prstGeom prst="rect">
            <a:avLst/>
          </a:prstGeom>
        </p:spPr>
      </p:pic>
      <p:pic>
        <p:nvPicPr>
          <p:cNvPr id="10" name="Graphic 9">
            <a:extLst>
              <a:ext uri="{FF2B5EF4-FFF2-40B4-BE49-F238E27FC236}">
                <a16:creationId xmlns:a16="http://schemas.microsoft.com/office/drawing/2014/main" id="{788C15C4-F612-867E-AB2B-ABD421889CB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650957" y="321471"/>
            <a:ext cx="1188000" cy="337891"/>
          </a:xfrm>
          <a:prstGeom prst="rect">
            <a:avLst/>
          </a:prstGeom>
        </p:spPr>
      </p:pic>
      <p:sp>
        <p:nvSpPr>
          <p:cNvPr id="17" name="Freeform: Shape 16">
            <a:extLst>
              <a:ext uri="{FF2B5EF4-FFF2-40B4-BE49-F238E27FC236}">
                <a16:creationId xmlns:a16="http://schemas.microsoft.com/office/drawing/2014/main" id="{858E84B9-5460-FB8E-F01F-BBACC7512FBB}"/>
              </a:ext>
            </a:extLst>
          </p:cNvPr>
          <p:cNvSpPr/>
          <p:nvPr userDrawn="1"/>
        </p:nvSpPr>
        <p:spPr>
          <a:xfrm>
            <a:off x="4899137" y="1289361"/>
            <a:ext cx="2189872" cy="3854140"/>
          </a:xfrm>
          <a:custGeom>
            <a:avLst/>
            <a:gdLst>
              <a:gd name="connsiteX0" fmla="*/ 2916000 w 2919829"/>
              <a:gd name="connsiteY0" fmla="*/ 0 h 5138853"/>
              <a:gd name="connsiteX1" fmla="*/ 2919829 w 2919829"/>
              <a:gd name="connsiteY1" fmla="*/ 193 h 5138853"/>
              <a:gd name="connsiteX2" fmla="*/ 2919829 w 2919829"/>
              <a:gd name="connsiteY2" fmla="*/ 5138853 h 5138853"/>
              <a:gd name="connsiteX3" fmla="*/ 1031144 w 2919829"/>
              <a:gd name="connsiteY3" fmla="*/ 5138853 h 5138853"/>
              <a:gd name="connsiteX4" fmla="*/ 854077 w 2919829"/>
              <a:gd name="connsiteY4" fmla="*/ 4977924 h 5138853"/>
              <a:gd name="connsiteX5" fmla="*/ 0 w 2919829"/>
              <a:gd name="connsiteY5" fmla="*/ 2916000 h 5138853"/>
              <a:gd name="connsiteX6" fmla="*/ 2916000 w 2919829"/>
              <a:gd name="connsiteY6" fmla="*/ 0 h 513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19829" h="5138853">
                <a:moveTo>
                  <a:pt x="2916000" y="0"/>
                </a:moveTo>
                <a:lnTo>
                  <a:pt x="2919829" y="193"/>
                </a:lnTo>
                <a:lnTo>
                  <a:pt x="2919829" y="5138853"/>
                </a:lnTo>
                <a:lnTo>
                  <a:pt x="1031144" y="5138853"/>
                </a:lnTo>
                <a:lnTo>
                  <a:pt x="854077" y="4977924"/>
                </a:lnTo>
                <a:cubicBezTo>
                  <a:pt x="326385" y="4450231"/>
                  <a:pt x="0" y="3721231"/>
                  <a:pt x="0" y="2916000"/>
                </a:cubicBezTo>
                <a:cubicBezTo>
                  <a:pt x="0" y="1305538"/>
                  <a:pt x="1305538" y="0"/>
                  <a:pt x="2916000"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350"/>
          </a:p>
        </p:txBody>
      </p:sp>
      <p:sp>
        <p:nvSpPr>
          <p:cNvPr id="22" name="Freeform: Shape 21">
            <a:extLst>
              <a:ext uri="{FF2B5EF4-FFF2-40B4-BE49-F238E27FC236}">
                <a16:creationId xmlns:a16="http://schemas.microsoft.com/office/drawing/2014/main" id="{E1C7E3E4-A79F-0743-A902-E0C2664EDA8D}"/>
              </a:ext>
            </a:extLst>
          </p:cNvPr>
          <p:cNvSpPr/>
          <p:nvPr userDrawn="1"/>
        </p:nvSpPr>
        <p:spPr>
          <a:xfrm>
            <a:off x="7071754" y="1295156"/>
            <a:ext cx="2072246" cy="3848345"/>
          </a:xfrm>
          <a:custGeom>
            <a:avLst/>
            <a:gdLst>
              <a:gd name="connsiteX0" fmla="*/ 2762995 w 2762995"/>
              <a:gd name="connsiteY0" fmla="*/ 0 h 5131127"/>
              <a:gd name="connsiteX1" fmla="*/ 2762995 w 2762995"/>
              <a:gd name="connsiteY1" fmla="*/ 5131127 h 5131127"/>
              <a:gd name="connsiteX2" fmla="*/ 1031144 w 2762995"/>
              <a:gd name="connsiteY2" fmla="*/ 5131127 h 5131127"/>
              <a:gd name="connsiteX3" fmla="*/ 854077 w 2762995"/>
              <a:gd name="connsiteY3" fmla="*/ 4970198 h 5131127"/>
              <a:gd name="connsiteX4" fmla="*/ 0 w 2762995"/>
              <a:gd name="connsiteY4" fmla="*/ 2908274 h 5131127"/>
              <a:gd name="connsiteX5" fmla="*/ 2617856 w 2762995"/>
              <a:gd name="connsiteY5" fmla="*/ 7329 h 5131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2995" h="5131127">
                <a:moveTo>
                  <a:pt x="2762995" y="0"/>
                </a:moveTo>
                <a:lnTo>
                  <a:pt x="2762995" y="5131127"/>
                </a:lnTo>
                <a:lnTo>
                  <a:pt x="1031144" y="5131127"/>
                </a:lnTo>
                <a:lnTo>
                  <a:pt x="854077" y="4970198"/>
                </a:lnTo>
                <a:cubicBezTo>
                  <a:pt x="326385" y="4442505"/>
                  <a:pt x="0" y="3713505"/>
                  <a:pt x="0" y="2908274"/>
                </a:cubicBezTo>
                <a:cubicBezTo>
                  <a:pt x="0" y="1398466"/>
                  <a:pt x="1147446" y="156658"/>
                  <a:pt x="2617856" y="7329"/>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350"/>
          </a:p>
        </p:txBody>
      </p:sp>
      <p:sp>
        <p:nvSpPr>
          <p:cNvPr id="20" name="Rectangle 19">
            <a:extLst>
              <a:ext uri="{FF2B5EF4-FFF2-40B4-BE49-F238E27FC236}">
                <a16:creationId xmlns:a16="http://schemas.microsoft.com/office/drawing/2014/main" id="{0C4A3760-5A60-6981-F9FB-56B0B23E48D7}"/>
              </a:ext>
            </a:extLst>
          </p:cNvPr>
          <p:cNvSpPr/>
          <p:nvPr userDrawn="1"/>
        </p:nvSpPr>
        <p:spPr>
          <a:xfrm>
            <a:off x="-826309" y="-34290"/>
            <a:ext cx="34289" cy="342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Freeform: Shape 24">
            <a:extLst>
              <a:ext uri="{FF2B5EF4-FFF2-40B4-BE49-F238E27FC236}">
                <a16:creationId xmlns:a16="http://schemas.microsoft.com/office/drawing/2014/main" id="{307B1B1D-4FF9-19A0-CDE9-42A873B55CB3}"/>
              </a:ext>
            </a:extLst>
          </p:cNvPr>
          <p:cNvSpPr/>
          <p:nvPr userDrawn="1"/>
        </p:nvSpPr>
        <p:spPr>
          <a:xfrm>
            <a:off x="4349060" y="2015891"/>
            <a:ext cx="559826" cy="2918086"/>
          </a:xfrm>
          <a:custGeom>
            <a:avLst/>
            <a:gdLst>
              <a:gd name="connsiteX0" fmla="*/ 746434 w 746434"/>
              <a:gd name="connsiteY0" fmla="*/ 0 h 3890781"/>
              <a:gd name="connsiteX1" fmla="*/ 746434 w 746434"/>
              <a:gd name="connsiteY1" fmla="*/ 3890781 h 3890781"/>
              <a:gd name="connsiteX2" fmla="*/ 665873 w 746434"/>
              <a:gd name="connsiteY2" fmla="*/ 3802141 h 3890781"/>
              <a:gd name="connsiteX3" fmla="*/ 0 w 746434"/>
              <a:gd name="connsiteY3" fmla="*/ 1947294 h 3890781"/>
              <a:gd name="connsiteX4" fmla="*/ 589843 w 746434"/>
              <a:gd name="connsiteY4" fmla="*/ 188604 h 389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434" h="3890781">
                <a:moveTo>
                  <a:pt x="746434" y="0"/>
                </a:moveTo>
                <a:lnTo>
                  <a:pt x="746434" y="3890781"/>
                </a:lnTo>
                <a:lnTo>
                  <a:pt x="665873" y="3802141"/>
                </a:lnTo>
                <a:cubicBezTo>
                  <a:pt x="249889" y="3298084"/>
                  <a:pt x="0" y="2651871"/>
                  <a:pt x="0" y="1947294"/>
                </a:cubicBezTo>
                <a:cubicBezTo>
                  <a:pt x="0" y="1286753"/>
                  <a:pt x="219629" y="677509"/>
                  <a:pt x="589843" y="188604"/>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350"/>
          </a:p>
        </p:txBody>
      </p:sp>
    </p:spTree>
    <p:extLst>
      <p:ext uri="{BB962C8B-B14F-4D97-AF65-F5344CB8AC3E}">
        <p14:creationId xmlns:p14="http://schemas.microsoft.com/office/powerpoint/2010/main" val="109577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Title Slide v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63C-608D-13B5-1D2F-79AF21D7231E}"/>
              </a:ext>
            </a:extLst>
          </p:cNvPr>
          <p:cNvSpPr>
            <a:spLocks noGrp="1"/>
          </p:cNvSpPr>
          <p:nvPr>
            <p:ph type="ctrTitle"/>
          </p:nvPr>
        </p:nvSpPr>
        <p:spPr>
          <a:xfrm>
            <a:off x="326231" y="1200150"/>
            <a:ext cx="7268102" cy="2276474"/>
          </a:xfrm>
        </p:spPr>
        <p:txBody>
          <a:bodyPr anchor="b">
            <a:normAutofit/>
          </a:bodyPr>
          <a:lstStyle>
            <a:lvl1pPr algn="l">
              <a:lnSpc>
                <a:spcPct val="95000"/>
              </a:lnSpc>
              <a:defRPr sz="4050">
                <a:solidFill>
                  <a:schemeClr val="bg1"/>
                </a:solidFill>
              </a:defRPr>
            </a:lvl1pPr>
          </a:lstStyle>
          <a:p>
            <a:r>
              <a:rPr lang="en-GB"/>
              <a:t>Click to edit Master title style</a:t>
            </a:r>
          </a:p>
        </p:txBody>
      </p:sp>
      <p:sp>
        <p:nvSpPr>
          <p:cNvPr id="3" name="Subtitle 2">
            <a:extLst>
              <a:ext uri="{FF2B5EF4-FFF2-40B4-BE49-F238E27FC236}">
                <a16:creationId xmlns:a16="http://schemas.microsoft.com/office/drawing/2014/main" id="{564946EB-A0AB-A529-4A80-84180658CB1A}"/>
              </a:ext>
            </a:extLst>
          </p:cNvPr>
          <p:cNvSpPr>
            <a:spLocks noGrp="1"/>
          </p:cNvSpPr>
          <p:nvPr>
            <p:ph type="subTitle" idx="1"/>
          </p:nvPr>
        </p:nvSpPr>
        <p:spPr>
          <a:xfrm>
            <a:off x="326231" y="3943351"/>
            <a:ext cx="7268102" cy="582930"/>
          </a:xfrm>
        </p:spPr>
        <p:txBody>
          <a:bodyPr>
            <a:normAutofit/>
          </a:bodyPr>
          <a:lstStyle>
            <a:lvl1pPr marL="0" indent="0" algn="l">
              <a:buNone/>
              <a:defRPr sz="15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p>
        </p:txBody>
      </p:sp>
      <p:sp>
        <p:nvSpPr>
          <p:cNvPr id="9" name="Rectangle 8">
            <a:extLst>
              <a:ext uri="{FF2B5EF4-FFF2-40B4-BE49-F238E27FC236}">
                <a16:creationId xmlns:a16="http://schemas.microsoft.com/office/drawing/2014/main" id="{1AA8658B-489D-937F-E54E-8F8370640434}"/>
              </a:ext>
            </a:extLst>
          </p:cNvPr>
          <p:cNvSpPr/>
          <p:nvPr userDrawn="1"/>
        </p:nvSpPr>
        <p:spPr>
          <a:xfrm>
            <a:off x="355995" y="3747741"/>
            <a:ext cx="284561" cy="71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bg1"/>
              </a:solidFill>
            </a:endParaRPr>
          </a:p>
        </p:txBody>
      </p:sp>
      <p:pic>
        <p:nvPicPr>
          <p:cNvPr id="11" name="Graphic 10">
            <a:extLst>
              <a:ext uri="{FF2B5EF4-FFF2-40B4-BE49-F238E27FC236}">
                <a16:creationId xmlns:a16="http://schemas.microsoft.com/office/drawing/2014/main" id="{15B8D312-1B6D-671B-7A71-D91E3145B951}"/>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26233" y="314326"/>
            <a:ext cx="933449" cy="703469"/>
          </a:xfrm>
          <a:prstGeom prst="rect">
            <a:avLst/>
          </a:prstGeom>
        </p:spPr>
      </p:pic>
      <p:pic>
        <p:nvPicPr>
          <p:cNvPr id="8" name="Picture 7">
            <a:extLst>
              <a:ext uri="{FF2B5EF4-FFF2-40B4-BE49-F238E27FC236}">
                <a16:creationId xmlns:a16="http://schemas.microsoft.com/office/drawing/2014/main" id="{EF45011F-11D8-136B-CF52-6F2ECE47555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26572" y="4584751"/>
            <a:ext cx="2051957" cy="259602"/>
          </a:xfrm>
          <a:prstGeom prst="rect">
            <a:avLst/>
          </a:prstGeom>
        </p:spPr>
      </p:pic>
      <p:pic>
        <p:nvPicPr>
          <p:cNvPr id="10" name="Graphic 9">
            <a:extLst>
              <a:ext uri="{FF2B5EF4-FFF2-40B4-BE49-F238E27FC236}">
                <a16:creationId xmlns:a16="http://schemas.microsoft.com/office/drawing/2014/main" id="{788C15C4-F612-867E-AB2B-ABD421889CBC}"/>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650957" y="321471"/>
            <a:ext cx="1188000" cy="337891"/>
          </a:xfrm>
          <a:prstGeom prst="rect">
            <a:avLst/>
          </a:prstGeom>
        </p:spPr>
      </p:pic>
      <p:sp>
        <p:nvSpPr>
          <p:cNvPr id="20" name="Rectangle 19">
            <a:extLst>
              <a:ext uri="{FF2B5EF4-FFF2-40B4-BE49-F238E27FC236}">
                <a16:creationId xmlns:a16="http://schemas.microsoft.com/office/drawing/2014/main" id="{0C4A3760-5A60-6981-F9FB-56B0B23E48D7}"/>
              </a:ext>
            </a:extLst>
          </p:cNvPr>
          <p:cNvSpPr/>
          <p:nvPr userDrawn="1"/>
        </p:nvSpPr>
        <p:spPr>
          <a:xfrm>
            <a:off x="-826309" y="-34290"/>
            <a:ext cx="34289" cy="342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84346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C1A502-743F-F12A-0681-5C64290E1F3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Tree>
    <p:extLst>
      <p:ext uri="{BB962C8B-B14F-4D97-AF65-F5344CB8AC3E}">
        <p14:creationId xmlns:p14="http://schemas.microsoft.com/office/powerpoint/2010/main" val="1666957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24AC373-396C-531E-FD9E-10CE9F3CD7AC}"/>
              </a:ext>
            </a:extLst>
          </p:cNvPr>
          <p:cNvSpPr/>
          <p:nvPr userDrawn="1"/>
        </p:nvSpPr>
        <p:spPr>
          <a:xfrm>
            <a:off x="0" y="0"/>
            <a:ext cx="9144000" cy="4347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10" name="Text Placeholder 9">
            <a:extLst>
              <a:ext uri="{FF2B5EF4-FFF2-40B4-BE49-F238E27FC236}">
                <a16:creationId xmlns:a16="http://schemas.microsoft.com/office/drawing/2014/main" id="{5FADB087-8729-5311-620E-1DADE815C395}"/>
              </a:ext>
            </a:extLst>
          </p:cNvPr>
          <p:cNvSpPr>
            <a:spLocks noGrp="1"/>
          </p:cNvSpPr>
          <p:nvPr>
            <p:ph type="body" sz="quarter" idx="13" hasCustomPrompt="1"/>
          </p:nvPr>
        </p:nvSpPr>
        <p:spPr>
          <a:xfrm>
            <a:off x="3151576" y="1333762"/>
            <a:ext cx="1725215" cy="2971538"/>
          </a:xfrm>
        </p:spPr>
        <p:txBody>
          <a:bodyPr/>
          <a:lstStyle>
            <a:lvl1pPr marL="0" indent="0">
              <a:lnSpc>
                <a:spcPct val="80000"/>
              </a:lnSpc>
              <a:spcAft>
                <a:spcPts val="525"/>
              </a:spcAft>
              <a:buNone/>
              <a:defRPr sz="4500">
                <a:solidFill>
                  <a:schemeClr val="tx2"/>
                </a:solidFill>
                <a:latin typeface="Georgia" panose="02040502050405020303" pitchFamily="18" charset="0"/>
              </a:defRPr>
            </a:lvl1pPr>
            <a:lvl2pPr marL="0" indent="0">
              <a:buNone/>
              <a:defRPr sz="1800">
                <a:solidFill>
                  <a:schemeClr val="tx1"/>
                </a:solidFill>
                <a:latin typeface="Georgia" panose="02040502050405020303" pitchFamily="18" charset="0"/>
              </a:defRPr>
            </a:lvl2pPr>
            <a:lvl3pPr marL="0" indent="0">
              <a:buNone/>
              <a:defRPr sz="1800" b="1">
                <a:solidFill>
                  <a:schemeClr val="tx1"/>
                </a:solidFill>
                <a:latin typeface="Georgia" panose="02040502050405020303" pitchFamily="18" charset="0"/>
              </a:defRPr>
            </a:lvl3pPr>
            <a:lvl4pPr marL="0" indent="0">
              <a:spcAft>
                <a:spcPts val="675"/>
              </a:spcAft>
              <a:buNone/>
              <a:defRPr sz="1200">
                <a:solidFill>
                  <a:schemeClr val="tx1"/>
                </a:solidFill>
                <a:latin typeface="Georgia" panose="02040502050405020303" pitchFamily="18" charset="0"/>
              </a:defRPr>
            </a:lvl4pPr>
            <a:lvl5pPr marL="0" indent="0">
              <a:buNone/>
              <a:defRPr sz="1200">
                <a:solidFill>
                  <a:schemeClr val="tx1"/>
                </a:solidFill>
                <a:latin typeface="Georgia" panose="02040502050405020303" pitchFamily="18" charset="0"/>
              </a:defRPr>
            </a:lvl5pPr>
          </a:lstStyle>
          <a:p>
            <a:pPr lvl="0"/>
            <a:r>
              <a:rPr lang="en-US"/>
              <a:t>#</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9">
            <a:extLst>
              <a:ext uri="{FF2B5EF4-FFF2-40B4-BE49-F238E27FC236}">
                <a16:creationId xmlns:a16="http://schemas.microsoft.com/office/drawing/2014/main" id="{8F7FD45B-6EF1-C382-992C-074B17C3FFED}"/>
              </a:ext>
            </a:extLst>
          </p:cNvPr>
          <p:cNvSpPr>
            <a:spLocks noGrp="1"/>
          </p:cNvSpPr>
          <p:nvPr>
            <p:ph type="body" sz="quarter" idx="14" hasCustomPrompt="1"/>
          </p:nvPr>
        </p:nvSpPr>
        <p:spPr>
          <a:xfrm>
            <a:off x="5040247" y="1333762"/>
            <a:ext cx="1725215" cy="2971538"/>
          </a:xfrm>
        </p:spPr>
        <p:txBody>
          <a:bodyPr/>
          <a:lstStyle>
            <a:lvl1pPr marL="0" indent="0">
              <a:lnSpc>
                <a:spcPct val="80000"/>
              </a:lnSpc>
              <a:spcAft>
                <a:spcPts val="525"/>
              </a:spcAft>
              <a:buNone/>
              <a:defRPr sz="4500">
                <a:solidFill>
                  <a:schemeClr val="tx2"/>
                </a:solidFill>
                <a:latin typeface="Georgia" panose="02040502050405020303" pitchFamily="18" charset="0"/>
              </a:defRPr>
            </a:lvl1pPr>
            <a:lvl2pPr marL="0" indent="0">
              <a:buNone/>
              <a:defRPr sz="1800">
                <a:solidFill>
                  <a:schemeClr val="tx1"/>
                </a:solidFill>
                <a:latin typeface="Georgia" panose="02040502050405020303" pitchFamily="18" charset="0"/>
              </a:defRPr>
            </a:lvl2pPr>
            <a:lvl3pPr marL="0" indent="0">
              <a:buNone/>
              <a:defRPr sz="1800" b="1">
                <a:solidFill>
                  <a:schemeClr val="tx1"/>
                </a:solidFill>
                <a:latin typeface="Georgia" panose="02040502050405020303" pitchFamily="18" charset="0"/>
              </a:defRPr>
            </a:lvl3pPr>
            <a:lvl4pPr marL="0" indent="0">
              <a:spcAft>
                <a:spcPts val="675"/>
              </a:spcAft>
              <a:buNone/>
              <a:defRPr sz="1200">
                <a:solidFill>
                  <a:schemeClr val="tx1"/>
                </a:solidFill>
                <a:latin typeface="Georgia" panose="02040502050405020303" pitchFamily="18" charset="0"/>
              </a:defRPr>
            </a:lvl4pPr>
            <a:lvl5pPr marL="0" indent="0">
              <a:buNone/>
              <a:defRPr sz="1200">
                <a:solidFill>
                  <a:schemeClr val="tx1"/>
                </a:solidFill>
                <a:latin typeface="Georgia" panose="02040502050405020303" pitchFamily="18" charset="0"/>
              </a:defRPr>
            </a:lvl5pPr>
          </a:lstStyle>
          <a:p>
            <a:pPr lvl="0"/>
            <a:r>
              <a:rPr lang="en-US"/>
              <a:t>#</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9">
            <a:extLst>
              <a:ext uri="{FF2B5EF4-FFF2-40B4-BE49-F238E27FC236}">
                <a16:creationId xmlns:a16="http://schemas.microsoft.com/office/drawing/2014/main" id="{DD9D0BCD-19A8-BC53-414D-D66518550CF1}"/>
              </a:ext>
            </a:extLst>
          </p:cNvPr>
          <p:cNvSpPr>
            <a:spLocks noGrp="1"/>
          </p:cNvSpPr>
          <p:nvPr>
            <p:ph type="body" sz="quarter" idx="15" hasCustomPrompt="1"/>
          </p:nvPr>
        </p:nvSpPr>
        <p:spPr>
          <a:xfrm>
            <a:off x="6928917" y="1333762"/>
            <a:ext cx="1725215" cy="2971538"/>
          </a:xfrm>
        </p:spPr>
        <p:txBody>
          <a:bodyPr/>
          <a:lstStyle>
            <a:lvl1pPr marL="0" indent="0">
              <a:lnSpc>
                <a:spcPct val="80000"/>
              </a:lnSpc>
              <a:spcAft>
                <a:spcPts val="525"/>
              </a:spcAft>
              <a:buNone/>
              <a:defRPr sz="4500">
                <a:solidFill>
                  <a:schemeClr val="tx2"/>
                </a:solidFill>
                <a:latin typeface="Georgia" panose="02040502050405020303" pitchFamily="18" charset="0"/>
              </a:defRPr>
            </a:lvl1pPr>
            <a:lvl2pPr marL="0" indent="0">
              <a:buNone/>
              <a:defRPr sz="1800">
                <a:solidFill>
                  <a:schemeClr val="tx1"/>
                </a:solidFill>
                <a:latin typeface="Georgia" panose="02040502050405020303" pitchFamily="18" charset="0"/>
              </a:defRPr>
            </a:lvl2pPr>
            <a:lvl3pPr marL="0" indent="0">
              <a:buNone/>
              <a:defRPr sz="1800" b="1">
                <a:solidFill>
                  <a:schemeClr val="tx1"/>
                </a:solidFill>
                <a:latin typeface="Georgia" panose="02040502050405020303" pitchFamily="18" charset="0"/>
              </a:defRPr>
            </a:lvl3pPr>
            <a:lvl4pPr marL="0" indent="0">
              <a:spcAft>
                <a:spcPts val="675"/>
              </a:spcAft>
              <a:buNone/>
              <a:defRPr sz="1200">
                <a:solidFill>
                  <a:schemeClr val="tx1"/>
                </a:solidFill>
                <a:latin typeface="Georgia" panose="02040502050405020303" pitchFamily="18" charset="0"/>
              </a:defRPr>
            </a:lvl4pPr>
            <a:lvl5pPr marL="0" indent="0">
              <a:buNone/>
              <a:defRPr sz="1200">
                <a:solidFill>
                  <a:schemeClr val="tx1"/>
                </a:solidFill>
                <a:latin typeface="Georgia" panose="02040502050405020303" pitchFamily="18" charset="0"/>
              </a:defRPr>
            </a:lvl5pPr>
          </a:lstStyle>
          <a:p>
            <a:pPr lvl="0"/>
            <a:r>
              <a:rPr lang="en-US"/>
              <a:t>#</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Rectangle 13">
            <a:extLst>
              <a:ext uri="{FF2B5EF4-FFF2-40B4-BE49-F238E27FC236}">
                <a16:creationId xmlns:a16="http://schemas.microsoft.com/office/drawing/2014/main" id="{BFCD6B43-F848-01FD-841E-39EE2359935F}"/>
              </a:ext>
            </a:extLst>
          </p:cNvPr>
          <p:cNvSpPr/>
          <p:nvPr userDrawn="1"/>
        </p:nvSpPr>
        <p:spPr>
          <a:xfrm>
            <a:off x="332183" y="811660"/>
            <a:ext cx="179785" cy="455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2558604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Title, Content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C1A502-743F-F12A-0681-5C64290E1F3F}"/>
              </a:ext>
            </a:extLst>
          </p:cNvPr>
          <p:cNvSpPr>
            <a:spLocks noGrp="1"/>
          </p:cNvSpPr>
          <p:nvPr>
            <p:ph idx="1"/>
          </p:nvPr>
        </p:nvSpPr>
        <p:spPr>
          <a:xfrm>
            <a:off x="335756" y="1107962"/>
            <a:ext cx="3762716" cy="3311638"/>
          </a:xfrm>
        </p:spPr>
        <p:txBody>
          <a:bodyPr>
            <a:normAutofit/>
          </a:bodyPr>
          <a:lstStyle>
            <a:lvl1pPr marL="0" indent="0">
              <a:lnSpc>
                <a:spcPct val="98000"/>
              </a:lnSpc>
              <a:buNone/>
              <a:defRPr sz="1200">
                <a:latin typeface="Georgia" panose="02040502050405020303" pitchFamily="18" charset="0"/>
              </a:defRPr>
            </a:lvl1pPr>
            <a:lvl2pPr marL="135731" indent="-135731">
              <a:lnSpc>
                <a:spcPct val="98000"/>
              </a:lnSpc>
              <a:defRPr sz="1200">
                <a:latin typeface="Georgia" panose="02040502050405020303" pitchFamily="18" charset="0"/>
              </a:defRPr>
            </a:lvl2pPr>
            <a:lvl3pPr marL="269081" indent="-133350">
              <a:lnSpc>
                <a:spcPct val="98000"/>
              </a:lnSpc>
              <a:defRPr sz="1200">
                <a:latin typeface="Georgia" panose="02040502050405020303" pitchFamily="18" charset="0"/>
              </a:defRPr>
            </a:lvl3pPr>
            <a:lvl4pPr marL="404813" indent="-135731">
              <a:lnSpc>
                <a:spcPct val="98000"/>
              </a:lnSpc>
              <a:defRPr sz="1200">
                <a:latin typeface="Georgia" panose="02040502050405020303" pitchFamily="18" charset="0"/>
              </a:defRPr>
            </a:lvl4pPr>
            <a:lvl5pPr marL="538163" indent="-133350">
              <a:lnSpc>
                <a:spcPct val="98000"/>
              </a:lnSpc>
              <a:tabLst/>
              <a:defRPr sz="1200">
                <a:latin typeface="Georgia" panose="02040502050405020303" pitchFamily="18"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10" name="Picture Placeholder 9">
            <a:extLst>
              <a:ext uri="{FF2B5EF4-FFF2-40B4-BE49-F238E27FC236}">
                <a16:creationId xmlns:a16="http://schemas.microsoft.com/office/drawing/2014/main" id="{D37A36D0-B350-51AD-0278-1534AD3DCA99}"/>
              </a:ext>
            </a:extLst>
          </p:cNvPr>
          <p:cNvSpPr>
            <a:spLocks noGrp="1"/>
          </p:cNvSpPr>
          <p:nvPr>
            <p:ph type="pic" sz="quarter" idx="13"/>
          </p:nvPr>
        </p:nvSpPr>
        <p:spPr>
          <a:xfrm>
            <a:off x="5045528" y="1121230"/>
            <a:ext cx="3771899" cy="2993570"/>
          </a:xfrm>
        </p:spPr>
        <p:txBody>
          <a:bodyPr/>
          <a:lstStyle/>
          <a:p>
            <a:r>
              <a:rPr lang="en-GB"/>
              <a:t>Click icon to add picture</a:t>
            </a:r>
          </a:p>
        </p:txBody>
      </p:sp>
    </p:spTree>
    <p:extLst>
      <p:ext uri="{BB962C8B-B14F-4D97-AF65-F5344CB8AC3E}">
        <p14:creationId xmlns:p14="http://schemas.microsoft.com/office/powerpoint/2010/main" val="3153092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Title &amp; 3 x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C1A502-743F-F12A-0681-5C64290E1F3F}"/>
              </a:ext>
            </a:extLst>
          </p:cNvPr>
          <p:cNvSpPr>
            <a:spLocks noGrp="1"/>
          </p:cNvSpPr>
          <p:nvPr>
            <p:ph idx="1"/>
          </p:nvPr>
        </p:nvSpPr>
        <p:spPr>
          <a:xfrm>
            <a:off x="335757" y="1107962"/>
            <a:ext cx="3176878" cy="3311638"/>
          </a:xfrm>
        </p:spPr>
        <p:txBody>
          <a:bodyPr>
            <a:normAutofit/>
          </a:bodyPr>
          <a:lstStyle>
            <a:lvl1pPr marL="0" indent="0">
              <a:lnSpc>
                <a:spcPct val="98000"/>
              </a:lnSpc>
              <a:buNone/>
              <a:defRPr sz="1800">
                <a:latin typeface="Georgia" panose="02040502050405020303" pitchFamily="18" charset="0"/>
              </a:defRPr>
            </a:lvl1pPr>
            <a:lvl2pPr marL="202406" indent="-202406">
              <a:lnSpc>
                <a:spcPct val="98000"/>
              </a:lnSpc>
              <a:defRPr sz="1800">
                <a:latin typeface="Georgia" panose="02040502050405020303" pitchFamily="18" charset="0"/>
              </a:defRPr>
            </a:lvl2pPr>
            <a:lvl3pPr marL="0" indent="0">
              <a:lnSpc>
                <a:spcPct val="98000"/>
              </a:lnSpc>
              <a:buNone/>
              <a:defRPr sz="975">
                <a:latin typeface="+mn-lt"/>
              </a:defRPr>
            </a:lvl3pPr>
            <a:lvl4pPr marL="0" indent="0">
              <a:lnSpc>
                <a:spcPct val="98000"/>
              </a:lnSpc>
              <a:buNone/>
              <a:defRPr sz="975" b="1">
                <a:latin typeface="+mn-lt"/>
              </a:defRPr>
            </a:lvl4pPr>
            <a:lvl5pPr marL="135731" indent="-135731">
              <a:lnSpc>
                <a:spcPct val="98000"/>
              </a:lnSpc>
              <a:tabLst/>
              <a:defRPr sz="975">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9" name="Content Placeholder 2">
            <a:extLst>
              <a:ext uri="{FF2B5EF4-FFF2-40B4-BE49-F238E27FC236}">
                <a16:creationId xmlns:a16="http://schemas.microsoft.com/office/drawing/2014/main" id="{5555CAEC-6F7C-764A-A861-A6D5814F7609}"/>
              </a:ext>
            </a:extLst>
          </p:cNvPr>
          <p:cNvSpPr>
            <a:spLocks noGrp="1"/>
          </p:cNvSpPr>
          <p:nvPr>
            <p:ph idx="13"/>
          </p:nvPr>
        </p:nvSpPr>
        <p:spPr>
          <a:xfrm>
            <a:off x="4123984" y="1107961"/>
            <a:ext cx="2240969" cy="3311638"/>
          </a:xfrm>
        </p:spPr>
        <p:txBody>
          <a:bodyPr>
            <a:normAutofit/>
          </a:bodyPr>
          <a:lstStyle>
            <a:lvl1pPr marL="0" indent="0">
              <a:lnSpc>
                <a:spcPct val="98000"/>
              </a:lnSpc>
              <a:buNone/>
              <a:defRPr sz="975">
                <a:latin typeface="+mn-lt"/>
              </a:defRPr>
            </a:lvl1pPr>
            <a:lvl2pPr marL="135731" indent="-135731">
              <a:lnSpc>
                <a:spcPct val="98000"/>
              </a:lnSpc>
              <a:defRPr sz="975">
                <a:latin typeface="+mn-lt"/>
              </a:defRPr>
            </a:lvl2pPr>
            <a:lvl3pPr marL="269081" indent="-133350">
              <a:lnSpc>
                <a:spcPct val="98000"/>
              </a:lnSpc>
              <a:defRPr sz="975">
                <a:latin typeface="+mn-lt"/>
              </a:defRPr>
            </a:lvl3pPr>
            <a:lvl4pPr marL="404813" indent="-135731">
              <a:lnSpc>
                <a:spcPct val="98000"/>
              </a:lnSpc>
              <a:defRPr sz="975">
                <a:latin typeface="+mn-lt"/>
              </a:defRPr>
            </a:lvl4pPr>
            <a:lvl5pPr marL="538163" indent="-133350">
              <a:lnSpc>
                <a:spcPct val="98000"/>
              </a:lnSpc>
              <a:tabLst/>
              <a:defRPr sz="975">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Content Placeholder 2">
            <a:extLst>
              <a:ext uri="{FF2B5EF4-FFF2-40B4-BE49-F238E27FC236}">
                <a16:creationId xmlns:a16="http://schemas.microsoft.com/office/drawing/2014/main" id="{D35F25B0-8F42-4BD4-60FB-05DB625EC724}"/>
              </a:ext>
            </a:extLst>
          </p:cNvPr>
          <p:cNvSpPr>
            <a:spLocks noGrp="1"/>
          </p:cNvSpPr>
          <p:nvPr>
            <p:ph idx="14"/>
          </p:nvPr>
        </p:nvSpPr>
        <p:spPr>
          <a:xfrm>
            <a:off x="6574070" y="1107960"/>
            <a:ext cx="2240969" cy="3311638"/>
          </a:xfrm>
        </p:spPr>
        <p:txBody>
          <a:bodyPr>
            <a:normAutofit/>
          </a:bodyPr>
          <a:lstStyle>
            <a:lvl1pPr marL="0" indent="0">
              <a:lnSpc>
                <a:spcPct val="98000"/>
              </a:lnSpc>
              <a:buNone/>
              <a:defRPr sz="975">
                <a:latin typeface="+mn-lt"/>
              </a:defRPr>
            </a:lvl1pPr>
            <a:lvl2pPr marL="135731" indent="-135731">
              <a:lnSpc>
                <a:spcPct val="98000"/>
              </a:lnSpc>
              <a:defRPr sz="975">
                <a:latin typeface="+mn-lt"/>
              </a:defRPr>
            </a:lvl2pPr>
            <a:lvl3pPr marL="269081" indent="-133350">
              <a:lnSpc>
                <a:spcPct val="98000"/>
              </a:lnSpc>
              <a:defRPr sz="975">
                <a:latin typeface="+mn-lt"/>
              </a:defRPr>
            </a:lvl3pPr>
            <a:lvl4pPr marL="404813" indent="-135731">
              <a:lnSpc>
                <a:spcPct val="98000"/>
              </a:lnSpc>
              <a:defRPr sz="975">
                <a:latin typeface="+mn-lt"/>
              </a:defRPr>
            </a:lvl4pPr>
            <a:lvl5pPr marL="538163" indent="-133350">
              <a:lnSpc>
                <a:spcPct val="98000"/>
              </a:lnSpc>
              <a:tabLst/>
              <a:defRPr sz="975">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31287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Title &amp; Content v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0C1A502-743F-F12A-0681-5C64290E1F3F}"/>
              </a:ext>
            </a:extLst>
          </p:cNvPr>
          <p:cNvSpPr>
            <a:spLocks noGrp="1"/>
          </p:cNvSpPr>
          <p:nvPr>
            <p:ph idx="1"/>
          </p:nvPr>
        </p:nvSpPr>
        <p:spPr>
          <a:xfrm>
            <a:off x="335757" y="1107962"/>
            <a:ext cx="5635058" cy="3311638"/>
          </a:xfrm>
        </p:spPr>
        <p:txBody>
          <a:bodyPr>
            <a:normAutofit/>
          </a:bodyPr>
          <a:lstStyle>
            <a:lvl1pPr marL="0" indent="0">
              <a:lnSpc>
                <a:spcPct val="98000"/>
              </a:lnSpc>
              <a:buNone/>
              <a:defRPr sz="1800">
                <a:latin typeface="Georgia" panose="02040502050405020303" pitchFamily="18" charset="0"/>
              </a:defRPr>
            </a:lvl1pPr>
            <a:lvl2pPr marL="202406" indent="-202406">
              <a:lnSpc>
                <a:spcPct val="98000"/>
              </a:lnSpc>
              <a:defRPr sz="1800">
                <a:latin typeface="Georgia" panose="02040502050405020303" pitchFamily="18" charset="0"/>
              </a:defRPr>
            </a:lvl2pPr>
            <a:lvl3pPr marL="0" indent="0">
              <a:lnSpc>
                <a:spcPct val="98000"/>
              </a:lnSpc>
              <a:buNone/>
              <a:defRPr sz="975">
                <a:latin typeface="+mn-lt"/>
              </a:defRPr>
            </a:lvl3pPr>
            <a:lvl4pPr marL="0" indent="0">
              <a:lnSpc>
                <a:spcPct val="98000"/>
              </a:lnSpc>
              <a:buNone/>
              <a:defRPr sz="975" b="1">
                <a:latin typeface="+mn-lt"/>
              </a:defRPr>
            </a:lvl4pPr>
            <a:lvl5pPr marL="135731" indent="-135731">
              <a:lnSpc>
                <a:spcPct val="98000"/>
              </a:lnSpc>
              <a:tabLst/>
              <a:defRPr sz="975">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Tree>
    <p:extLst>
      <p:ext uri="{BB962C8B-B14F-4D97-AF65-F5344CB8AC3E}">
        <p14:creationId xmlns:p14="http://schemas.microsoft.com/office/powerpoint/2010/main" val="27023560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amp;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10" name="Picture Placeholder 9">
            <a:extLst>
              <a:ext uri="{FF2B5EF4-FFF2-40B4-BE49-F238E27FC236}">
                <a16:creationId xmlns:a16="http://schemas.microsoft.com/office/drawing/2014/main" id="{7006D512-91C1-D8FA-ED3B-4C82A09F307E}"/>
              </a:ext>
            </a:extLst>
          </p:cNvPr>
          <p:cNvSpPr>
            <a:spLocks noGrp="1"/>
          </p:cNvSpPr>
          <p:nvPr>
            <p:ph type="pic" sz="quarter" idx="13"/>
          </p:nvPr>
        </p:nvSpPr>
        <p:spPr>
          <a:xfrm>
            <a:off x="335756" y="1045028"/>
            <a:ext cx="8482013" cy="2993572"/>
          </a:xfrm>
        </p:spPr>
        <p:txBody>
          <a:bodyPr/>
          <a:lstStyle/>
          <a:p>
            <a:r>
              <a:rPr lang="en-GB"/>
              <a:t>Click icon to add picture</a:t>
            </a:r>
          </a:p>
        </p:txBody>
      </p:sp>
    </p:spTree>
    <p:extLst>
      <p:ext uri="{BB962C8B-B14F-4D97-AF65-F5344CB8AC3E}">
        <p14:creationId xmlns:p14="http://schemas.microsoft.com/office/powerpoint/2010/main" val="138485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itle &amp; Image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86BA5-ACCD-78BC-DF0C-B41A599640DB}"/>
              </a:ext>
            </a:extLst>
          </p:cNvPr>
          <p:cNvSpPr>
            <a:spLocks noGrp="1"/>
          </p:cNvSpPr>
          <p:nvPr>
            <p:ph type="title"/>
          </p:nvPr>
        </p:nvSpPr>
        <p:spPr/>
        <p:txBody>
          <a:bodyPr/>
          <a:lstStyle/>
          <a:p>
            <a:r>
              <a:rPr lang="en-GB"/>
              <a:t>Click to edit Master title style</a:t>
            </a:r>
          </a:p>
        </p:txBody>
      </p:sp>
      <p:sp>
        <p:nvSpPr>
          <p:cNvPr id="4" name="Date Placeholder 3">
            <a:extLst>
              <a:ext uri="{FF2B5EF4-FFF2-40B4-BE49-F238E27FC236}">
                <a16:creationId xmlns:a16="http://schemas.microsoft.com/office/drawing/2014/main" id="{4266DE9A-93DF-EBDE-4E30-66F6FE91DE84}"/>
              </a:ext>
            </a:extLst>
          </p:cNvPr>
          <p:cNvSpPr>
            <a:spLocks noGrp="1"/>
          </p:cNvSpPr>
          <p:nvPr>
            <p:ph type="dt" sz="half" idx="10"/>
          </p:nvPr>
        </p:nvSpPr>
        <p:spPr/>
        <p:txBody>
          <a:bodyPr/>
          <a:lstStyle/>
          <a:p>
            <a:fld id="{1FB90C74-8ABF-4022-9A3F-6BE74D63C285}" type="datetime1">
              <a:rPr lang="en-GB" smtClean="0"/>
              <a:t>29/09/2026</a:t>
            </a:fld>
            <a:endParaRPr lang="en-GB"/>
          </a:p>
        </p:txBody>
      </p:sp>
      <p:sp>
        <p:nvSpPr>
          <p:cNvPr id="5" name="Footer Placeholder 4">
            <a:extLst>
              <a:ext uri="{FF2B5EF4-FFF2-40B4-BE49-F238E27FC236}">
                <a16:creationId xmlns:a16="http://schemas.microsoft.com/office/drawing/2014/main" id="{2902B8C3-A8D1-A2E0-78F1-586746B4AB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3CB66AF-962C-362C-6D69-1B22304F8B7A}"/>
              </a:ext>
            </a:extLst>
          </p:cNvPr>
          <p:cNvSpPr>
            <a:spLocks noGrp="1"/>
          </p:cNvSpPr>
          <p:nvPr>
            <p:ph type="sldNum" sz="quarter" idx="12"/>
          </p:nvPr>
        </p:nvSpPr>
        <p:spPr/>
        <p:txBody>
          <a:bodyPr/>
          <a:lstStyle/>
          <a:p>
            <a:fld id="{C60B6CEB-00FD-4EF2-810E-E0CF7536FD01}" type="slidenum">
              <a:rPr lang="en-GB" smtClean="0"/>
              <a:t>‹#›</a:t>
            </a:fld>
            <a:endParaRPr lang="en-GB"/>
          </a:p>
        </p:txBody>
      </p:sp>
      <p:sp>
        <p:nvSpPr>
          <p:cNvPr id="10" name="Picture Placeholder 9">
            <a:extLst>
              <a:ext uri="{FF2B5EF4-FFF2-40B4-BE49-F238E27FC236}">
                <a16:creationId xmlns:a16="http://schemas.microsoft.com/office/drawing/2014/main" id="{7006D512-91C1-D8FA-ED3B-4C82A09F307E}"/>
              </a:ext>
            </a:extLst>
          </p:cNvPr>
          <p:cNvSpPr>
            <a:spLocks noGrp="1"/>
          </p:cNvSpPr>
          <p:nvPr>
            <p:ph type="pic" sz="quarter" idx="13"/>
          </p:nvPr>
        </p:nvSpPr>
        <p:spPr>
          <a:xfrm>
            <a:off x="335756" y="1045028"/>
            <a:ext cx="3762716" cy="2993572"/>
          </a:xfrm>
        </p:spPr>
        <p:txBody>
          <a:bodyPr/>
          <a:lstStyle/>
          <a:p>
            <a:r>
              <a:rPr lang="en-GB"/>
              <a:t>Click icon to add picture</a:t>
            </a:r>
          </a:p>
        </p:txBody>
      </p:sp>
      <p:sp>
        <p:nvSpPr>
          <p:cNvPr id="3" name="Picture Placeholder 9">
            <a:extLst>
              <a:ext uri="{FF2B5EF4-FFF2-40B4-BE49-F238E27FC236}">
                <a16:creationId xmlns:a16="http://schemas.microsoft.com/office/drawing/2014/main" id="{486F43C2-3273-D354-BEDB-C6BCEC54A189}"/>
              </a:ext>
            </a:extLst>
          </p:cNvPr>
          <p:cNvSpPr>
            <a:spLocks noGrp="1"/>
          </p:cNvSpPr>
          <p:nvPr>
            <p:ph type="pic" sz="quarter" idx="14"/>
          </p:nvPr>
        </p:nvSpPr>
        <p:spPr>
          <a:xfrm>
            <a:off x="6939643" y="1045028"/>
            <a:ext cx="1877784" cy="2993572"/>
          </a:xfrm>
        </p:spPr>
        <p:txBody>
          <a:bodyPr/>
          <a:lstStyle/>
          <a:p>
            <a:r>
              <a:rPr lang="en-GB"/>
              <a:t>Click icon to add picture</a:t>
            </a:r>
          </a:p>
        </p:txBody>
      </p:sp>
      <p:sp>
        <p:nvSpPr>
          <p:cNvPr id="7" name="Picture Placeholder 9">
            <a:extLst>
              <a:ext uri="{FF2B5EF4-FFF2-40B4-BE49-F238E27FC236}">
                <a16:creationId xmlns:a16="http://schemas.microsoft.com/office/drawing/2014/main" id="{A89D1DE5-ED87-FB07-B88B-3F385C65513C}"/>
              </a:ext>
            </a:extLst>
          </p:cNvPr>
          <p:cNvSpPr>
            <a:spLocks noGrp="1"/>
          </p:cNvSpPr>
          <p:nvPr>
            <p:ph type="pic" sz="quarter" idx="15"/>
          </p:nvPr>
        </p:nvSpPr>
        <p:spPr>
          <a:xfrm>
            <a:off x="4098472" y="1045028"/>
            <a:ext cx="2841171" cy="1485000"/>
          </a:xfrm>
        </p:spPr>
        <p:txBody>
          <a:bodyPr/>
          <a:lstStyle/>
          <a:p>
            <a:r>
              <a:rPr lang="en-GB"/>
              <a:t>Click icon to add picture</a:t>
            </a:r>
          </a:p>
        </p:txBody>
      </p:sp>
      <p:sp>
        <p:nvSpPr>
          <p:cNvPr id="9" name="Picture Placeholder 9">
            <a:extLst>
              <a:ext uri="{FF2B5EF4-FFF2-40B4-BE49-F238E27FC236}">
                <a16:creationId xmlns:a16="http://schemas.microsoft.com/office/drawing/2014/main" id="{BE07CABC-88A5-50D6-42D3-4A28744077DD}"/>
              </a:ext>
            </a:extLst>
          </p:cNvPr>
          <p:cNvSpPr>
            <a:spLocks noGrp="1"/>
          </p:cNvSpPr>
          <p:nvPr>
            <p:ph type="pic" sz="quarter" idx="16"/>
          </p:nvPr>
        </p:nvSpPr>
        <p:spPr>
          <a:xfrm>
            <a:off x="4098472" y="2530029"/>
            <a:ext cx="2841171" cy="1508571"/>
          </a:xfrm>
        </p:spPr>
        <p:txBody>
          <a:bodyPr/>
          <a:lstStyle/>
          <a:p>
            <a:r>
              <a:rPr lang="en-GB"/>
              <a:t>Click icon to add picture</a:t>
            </a:r>
          </a:p>
        </p:txBody>
      </p:sp>
    </p:spTree>
    <p:extLst>
      <p:ext uri="{BB962C8B-B14F-4D97-AF65-F5344CB8AC3E}">
        <p14:creationId xmlns:p14="http://schemas.microsoft.com/office/powerpoint/2010/main" val="1779675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Quote Fixed Image">
    <p:spTree>
      <p:nvGrpSpPr>
        <p:cNvPr id="1" name=""/>
        <p:cNvGrpSpPr/>
        <p:nvPr/>
      </p:nvGrpSpPr>
      <p:grpSpPr>
        <a:xfrm>
          <a:off x="0" y="0"/>
          <a:ext cx="0" cy="0"/>
          <a:chOff x="0" y="0"/>
          <a:chExt cx="0" cy="0"/>
        </a:xfrm>
      </p:grpSpPr>
      <p:pic>
        <p:nvPicPr>
          <p:cNvPr id="12" name="Picture 11" descr="A wave crashing on a beach&#10;&#10;Description automatically generated">
            <a:extLst>
              <a:ext uri="{FF2B5EF4-FFF2-40B4-BE49-F238E27FC236}">
                <a16:creationId xmlns:a16="http://schemas.microsoft.com/office/drawing/2014/main" id="{D2F61D10-1A7F-21C1-1513-6FA7EE655A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9143999" cy="5143500"/>
          </a:xfrm>
          <a:prstGeom prst="rect">
            <a:avLst/>
          </a:prstGeom>
        </p:spPr>
      </p:pic>
      <p:sp>
        <p:nvSpPr>
          <p:cNvPr id="14" name="Rectangle">
            <a:extLst>
              <a:ext uri="{FF2B5EF4-FFF2-40B4-BE49-F238E27FC236}">
                <a16:creationId xmlns:a16="http://schemas.microsoft.com/office/drawing/2014/main" id="{53F0A574-CEDF-5065-2420-F7F2E07645B3}"/>
              </a:ext>
            </a:extLst>
          </p:cNvPr>
          <p:cNvSpPr/>
          <p:nvPr userDrawn="1"/>
        </p:nvSpPr>
        <p:spPr>
          <a:xfrm>
            <a:off x="0" y="0"/>
            <a:ext cx="9144000" cy="5143499"/>
          </a:xfrm>
          <a:prstGeom prst="rect">
            <a:avLst/>
          </a:prstGeom>
          <a:solidFill>
            <a:srgbClr val="000000">
              <a:alpha val="34540"/>
            </a:srgbClr>
          </a:solidFill>
          <a:ln w="12700">
            <a:miter lim="400000"/>
          </a:ln>
        </p:spPr>
        <p:txBody>
          <a:bodyPr lIns="38100" tIns="38100" rIns="38100" bIns="38100" anchor="ctr"/>
          <a:lstStyle/>
          <a:p>
            <a:pPr defTabSz="619125">
              <a:defRPr sz="3200">
                <a:solidFill>
                  <a:srgbClr val="FFFFFF"/>
                </a:solidFill>
                <a:latin typeface="Helvetica Neue Medium"/>
                <a:ea typeface="Helvetica Neue Medium"/>
                <a:cs typeface="Helvetica Neue Medium"/>
                <a:sym typeface="Helvetica Neue Medium"/>
              </a:defRPr>
            </a:pPr>
            <a:endParaRPr sz="2400"/>
          </a:p>
        </p:txBody>
      </p:sp>
      <p:sp>
        <p:nvSpPr>
          <p:cNvPr id="3" name="Date Placeholder 2">
            <a:extLst>
              <a:ext uri="{FF2B5EF4-FFF2-40B4-BE49-F238E27FC236}">
                <a16:creationId xmlns:a16="http://schemas.microsoft.com/office/drawing/2014/main" id="{B6D9CDD7-D871-4062-9F33-9631D438A622}"/>
              </a:ext>
            </a:extLst>
          </p:cNvPr>
          <p:cNvSpPr>
            <a:spLocks noGrp="1"/>
          </p:cNvSpPr>
          <p:nvPr>
            <p:ph type="dt" sz="half" idx="10"/>
          </p:nvPr>
        </p:nvSpPr>
        <p:spPr/>
        <p:txBody>
          <a:bodyPr/>
          <a:lstStyle>
            <a:lvl1pPr>
              <a:defRPr>
                <a:solidFill>
                  <a:schemeClr val="bg1"/>
                </a:solidFill>
              </a:defRPr>
            </a:lvl1pPr>
          </a:lstStyle>
          <a:p>
            <a:fld id="{907131BD-7614-41BE-98C2-7CD524E03E9C}" type="datetime1">
              <a:rPr lang="en-GB" smtClean="0"/>
              <a:pPr/>
              <a:t>29/09/2026</a:t>
            </a:fld>
            <a:endParaRPr lang="en-GB"/>
          </a:p>
        </p:txBody>
      </p:sp>
      <p:sp>
        <p:nvSpPr>
          <p:cNvPr id="4" name="Footer Placeholder 3">
            <a:extLst>
              <a:ext uri="{FF2B5EF4-FFF2-40B4-BE49-F238E27FC236}">
                <a16:creationId xmlns:a16="http://schemas.microsoft.com/office/drawing/2014/main" id="{7C1B0984-C56D-DE36-1FB5-616E94892EE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FFD55FE7-C572-71F7-2947-60385DBB741C}"/>
              </a:ext>
            </a:extLst>
          </p:cNvPr>
          <p:cNvSpPr>
            <a:spLocks noGrp="1"/>
          </p:cNvSpPr>
          <p:nvPr>
            <p:ph type="sldNum" sz="quarter" idx="12"/>
          </p:nvPr>
        </p:nvSpPr>
        <p:spPr/>
        <p:txBody>
          <a:bodyPr/>
          <a:lstStyle>
            <a:lvl1pPr>
              <a:defRPr>
                <a:solidFill>
                  <a:schemeClr val="bg1"/>
                </a:solidFill>
              </a:defRPr>
            </a:lvl1pPr>
          </a:lstStyle>
          <a:p>
            <a:fld id="{C60B6CEB-00FD-4EF2-810E-E0CF7536FD01}" type="slidenum">
              <a:rPr lang="en-GB" smtClean="0"/>
              <a:pPr/>
              <a:t>‹#›</a:t>
            </a:fld>
            <a:endParaRPr lang="en-GB"/>
          </a:p>
        </p:txBody>
      </p:sp>
      <p:sp>
        <p:nvSpPr>
          <p:cNvPr id="8" name="Rectangle 7">
            <a:extLst>
              <a:ext uri="{FF2B5EF4-FFF2-40B4-BE49-F238E27FC236}">
                <a16:creationId xmlns:a16="http://schemas.microsoft.com/office/drawing/2014/main" id="{19F6351E-3A82-9CFB-06AB-36E83335D808}"/>
              </a:ext>
            </a:extLst>
          </p:cNvPr>
          <p:cNvSpPr/>
          <p:nvPr userDrawn="1"/>
        </p:nvSpPr>
        <p:spPr>
          <a:xfrm>
            <a:off x="3164496" y="1488966"/>
            <a:ext cx="284561" cy="7178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10" name="Text Placeholder 9">
            <a:extLst>
              <a:ext uri="{FF2B5EF4-FFF2-40B4-BE49-F238E27FC236}">
                <a16:creationId xmlns:a16="http://schemas.microsoft.com/office/drawing/2014/main" id="{09CFBA38-5B9F-3EDE-9D60-BCF4017EAF7C}"/>
              </a:ext>
            </a:extLst>
          </p:cNvPr>
          <p:cNvSpPr>
            <a:spLocks noGrp="1"/>
          </p:cNvSpPr>
          <p:nvPr>
            <p:ph type="body" sz="quarter" idx="13"/>
          </p:nvPr>
        </p:nvSpPr>
        <p:spPr>
          <a:xfrm>
            <a:off x="3173527" y="1894626"/>
            <a:ext cx="4484573" cy="2744452"/>
          </a:xfrm>
        </p:spPr>
        <p:txBody>
          <a:bodyPr>
            <a:normAutofit/>
          </a:bodyPr>
          <a:lstStyle>
            <a:lvl1pPr marL="0" indent="0">
              <a:buNone/>
              <a:defRPr sz="2400">
                <a:solidFill>
                  <a:schemeClr val="bg1"/>
                </a:solidFill>
                <a:latin typeface="Georgia" panose="02040502050405020303" pitchFamily="18" charset="0"/>
              </a:defRPr>
            </a:lvl1pPr>
            <a:lvl2pPr marL="201216" indent="-201216">
              <a:defRPr sz="2400">
                <a:solidFill>
                  <a:schemeClr val="bg1"/>
                </a:solidFill>
                <a:latin typeface="Georgia" panose="02040502050405020303" pitchFamily="18" charset="0"/>
              </a:defRPr>
            </a:lvl2pPr>
          </a:lstStyle>
          <a:p>
            <a:pPr lvl="0"/>
            <a:r>
              <a:rPr lang="en-GB"/>
              <a:t>Click to edit Master text styles</a:t>
            </a:r>
          </a:p>
          <a:p>
            <a:pPr lvl="1"/>
            <a:r>
              <a:rPr lang="en-GB"/>
              <a:t>Second level</a:t>
            </a:r>
          </a:p>
        </p:txBody>
      </p:sp>
      <p:pic>
        <p:nvPicPr>
          <p:cNvPr id="15" name="Graphic 14">
            <a:extLst>
              <a:ext uri="{FF2B5EF4-FFF2-40B4-BE49-F238E27FC236}">
                <a16:creationId xmlns:a16="http://schemas.microsoft.com/office/drawing/2014/main" id="{49DD4260-B196-50FA-A5D7-D6D3283EB670}"/>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40520" y="4512109"/>
            <a:ext cx="602100" cy="453757"/>
          </a:xfrm>
          <a:prstGeom prst="rect">
            <a:avLst/>
          </a:prstGeom>
        </p:spPr>
      </p:pic>
      <p:pic>
        <p:nvPicPr>
          <p:cNvPr id="16" name="Graphic 15">
            <a:extLst>
              <a:ext uri="{FF2B5EF4-FFF2-40B4-BE49-F238E27FC236}">
                <a16:creationId xmlns:a16="http://schemas.microsoft.com/office/drawing/2014/main" id="{3054717B-4678-59CB-F205-8807B9932BDD}"/>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789069" y="4675902"/>
            <a:ext cx="1031090" cy="293263"/>
          </a:xfrm>
          <a:prstGeom prst="rect">
            <a:avLst/>
          </a:prstGeom>
        </p:spPr>
      </p:pic>
    </p:spTree>
    <p:extLst>
      <p:ext uri="{BB962C8B-B14F-4D97-AF65-F5344CB8AC3E}">
        <p14:creationId xmlns:p14="http://schemas.microsoft.com/office/powerpoint/2010/main" val="2011234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Quote User Image">
    <p:bg>
      <p:bgPr>
        <a:solidFill>
          <a:schemeClr val="accent6"/>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B6D9CDD7-D871-4062-9F33-9631D438A622}"/>
              </a:ext>
            </a:extLst>
          </p:cNvPr>
          <p:cNvSpPr>
            <a:spLocks noGrp="1"/>
          </p:cNvSpPr>
          <p:nvPr>
            <p:ph type="dt" sz="half" idx="10"/>
          </p:nvPr>
        </p:nvSpPr>
        <p:spPr/>
        <p:txBody>
          <a:bodyPr/>
          <a:lstStyle>
            <a:lvl1pPr>
              <a:defRPr>
                <a:solidFill>
                  <a:schemeClr val="bg1"/>
                </a:solidFill>
              </a:defRPr>
            </a:lvl1pPr>
          </a:lstStyle>
          <a:p>
            <a:fld id="{907131BD-7614-41BE-98C2-7CD524E03E9C}" type="datetime1">
              <a:rPr lang="en-GB" smtClean="0"/>
              <a:pPr/>
              <a:t>29/09/2026</a:t>
            </a:fld>
            <a:endParaRPr lang="en-GB"/>
          </a:p>
        </p:txBody>
      </p:sp>
      <p:sp>
        <p:nvSpPr>
          <p:cNvPr id="4" name="Footer Placeholder 3">
            <a:extLst>
              <a:ext uri="{FF2B5EF4-FFF2-40B4-BE49-F238E27FC236}">
                <a16:creationId xmlns:a16="http://schemas.microsoft.com/office/drawing/2014/main" id="{7C1B0984-C56D-DE36-1FB5-616E94892EE9}"/>
              </a:ext>
            </a:extLst>
          </p:cNvPr>
          <p:cNvSpPr>
            <a:spLocks noGrp="1"/>
          </p:cNvSpPr>
          <p:nvPr>
            <p:ph type="ftr" sz="quarter" idx="11"/>
          </p:nvPr>
        </p:nvSpPr>
        <p:spPr/>
        <p:txBody>
          <a:bodyPr/>
          <a:lstStyle>
            <a:lvl1pPr>
              <a:defRPr>
                <a:solidFill>
                  <a:schemeClr val="bg1"/>
                </a:solidFill>
              </a:defRPr>
            </a:lvl1pPr>
          </a:lstStyle>
          <a:p>
            <a:endParaRPr lang="en-GB"/>
          </a:p>
        </p:txBody>
      </p:sp>
      <p:sp>
        <p:nvSpPr>
          <p:cNvPr id="5" name="Slide Number Placeholder 4">
            <a:extLst>
              <a:ext uri="{FF2B5EF4-FFF2-40B4-BE49-F238E27FC236}">
                <a16:creationId xmlns:a16="http://schemas.microsoft.com/office/drawing/2014/main" id="{FFD55FE7-C572-71F7-2947-60385DBB741C}"/>
              </a:ext>
            </a:extLst>
          </p:cNvPr>
          <p:cNvSpPr>
            <a:spLocks noGrp="1"/>
          </p:cNvSpPr>
          <p:nvPr>
            <p:ph type="sldNum" sz="quarter" idx="12"/>
          </p:nvPr>
        </p:nvSpPr>
        <p:spPr/>
        <p:txBody>
          <a:bodyPr/>
          <a:lstStyle>
            <a:lvl1pPr>
              <a:defRPr>
                <a:solidFill>
                  <a:schemeClr val="bg1"/>
                </a:solidFill>
              </a:defRPr>
            </a:lvl1pPr>
          </a:lstStyle>
          <a:p>
            <a:fld id="{C60B6CEB-00FD-4EF2-810E-E0CF7536FD01}" type="slidenum">
              <a:rPr lang="en-GB" smtClean="0"/>
              <a:pPr/>
              <a:t>‹#›</a:t>
            </a:fld>
            <a:endParaRPr lang="en-GB"/>
          </a:p>
        </p:txBody>
      </p:sp>
      <p:sp>
        <p:nvSpPr>
          <p:cNvPr id="10" name="Text Placeholder 9">
            <a:extLst>
              <a:ext uri="{FF2B5EF4-FFF2-40B4-BE49-F238E27FC236}">
                <a16:creationId xmlns:a16="http://schemas.microsoft.com/office/drawing/2014/main" id="{09CFBA38-5B9F-3EDE-9D60-BCF4017EAF7C}"/>
              </a:ext>
            </a:extLst>
          </p:cNvPr>
          <p:cNvSpPr>
            <a:spLocks noGrp="1"/>
          </p:cNvSpPr>
          <p:nvPr>
            <p:ph type="body" sz="quarter" idx="13"/>
          </p:nvPr>
        </p:nvSpPr>
        <p:spPr>
          <a:xfrm>
            <a:off x="3173527" y="1894626"/>
            <a:ext cx="4484573" cy="2744452"/>
          </a:xfrm>
        </p:spPr>
        <p:txBody>
          <a:bodyPr>
            <a:normAutofit/>
          </a:bodyPr>
          <a:lstStyle>
            <a:lvl1pPr marL="0" indent="0">
              <a:buNone/>
              <a:defRPr sz="2400">
                <a:solidFill>
                  <a:schemeClr val="bg1"/>
                </a:solidFill>
                <a:latin typeface="Georgia" panose="02040502050405020303" pitchFamily="18" charset="0"/>
              </a:defRPr>
            </a:lvl1pPr>
            <a:lvl2pPr marL="201216" indent="-201216">
              <a:defRPr sz="2400">
                <a:solidFill>
                  <a:schemeClr val="bg1"/>
                </a:solidFill>
                <a:latin typeface="Georgia" panose="02040502050405020303" pitchFamily="18" charset="0"/>
              </a:defRPr>
            </a:lvl2pPr>
          </a:lstStyle>
          <a:p>
            <a:pPr lvl="0"/>
            <a:r>
              <a:rPr lang="en-GB"/>
              <a:t>Click to edit Master text styles</a:t>
            </a:r>
          </a:p>
          <a:p>
            <a:pPr lvl="1"/>
            <a:r>
              <a:rPr lang="en-GB"/>
              <a:t>Second level</a:t>
            </a:r>
          </a:p>
        </p:txBody>
      </p:sp>
      <p:sp>
        <p:nvSpPr>
          <p:cNvPr id="6" name="Picture Placeholder 5">
            <a:extLst>
              <a:ext uri="{FF2B5EF4-FFF2-40B4-BE49-F238E27FC236}">
                <a16:creationId xmlns:a16="http://schemas.microsoft.com/office/drawing/2014/main" id="{0EF690A2-FCD7-B47D-720B-A21D3339038A}"/>
              </a:ext>
            </a:extLst>
          </p:cNvPr>
          <p:cNvSpPr>
            <a:spLocks noGrp="1"/>
          </p:cNvSpPr>
          <p:nvPr>
            <p:ph type="pic" sz="quarter" idx="14" hasCustomPrompt="1"/>
          </p:nvPr>
        </p:nvSpPr>
        <p:spPr>
          <a:xfrm>
            <a:off x="0" y="0"/>
            <a:ext cx="9144000" cy="5143500"/>
          </a:xfrm>
        </p:spPr>
        <p:txBody>
          <a:bodyPr/>
          <a:lstStyle>
            <a:lvl1pPr>
              <a:defRPr/>
            </a:lvl1pPr>
          </a:lstStyle>
          <a:p>
            <a:r>
              <a:rPr lang="en-GB"/>
              <a:t>Click icon to insert image then ‘Right-Click’ and choose ‘Send to Back’</a:t>
            </a:r>
          </a:p>
        </p:txBody>
      </p:sp>
    </p:spTree>
    <p:extLst>
      <p:ext uri="{BB962C8B-B14F-4D97-AF65-F5344CB8AC3E}">
        <p14:creationId xmlns:p14="http://schemas.microsoft.com/office/powerpoint/2010/main" val="2174246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tx2"/>
        </a:solidFill>
        <a:effectLst/>
      </p:bgPr>
    </p:bg>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D99EDC64-EE17-3E29-EA9A-DA115CF0E4D6}"/>
              </a:ext>
            </a:extLst>
          </p:cNvPr>
          <p:cNvSpPr/>
          <p:nvPr userDrawn="1"/>
        </p:nvSpPr>
        <p:spPr>
          <a:xfrm>
            <a:off x="0" y="0"/>
            <a:ext cx="5215379" cy="5143500"/>
          </a:xfrm>
          <a:custGeom>
            <a:avLst/>
            <a:gdLst>
              <a:gd name="connsiteX0" fmla="*/ 0 w 6953838"/>
              <a:gd name="connsiteY0" fmla="*/ 0 h 6858000"/>
              <a:gd name="connsiteX1" fmla="*/ 5304760 w 6953838"/>
              <a:gd name="connsiteY1" fmla="*/ 0 h 6858000"/>
              <a:gd name="connsiteX2" fmla="*/ 5355558 w 6953838"/>
              <a:gd name="connsiteY2" fmla="*/ 39919 h 6858000"/>
              <a:gd name="connsiteX3" fmla="*/ 6953838 w 6953838"/>
              <a:gd name="connsiteY3" fmla="*/ 3429000 h 6858000"/>
              <a:gd name="connsiteX4" fmla="*/ 5355558 w 6953838"/>
              <a:gd name="connsiteY4" fmla="*/ 6818081 h 6858000"/>
              <a:gd name="connsiteX5" fmla="*/ 5304760 w 6953838"/>
              <a:gd name="connsiteY5" fmla="*/ 6858000 h 6858000"/>
              <a:gd name="connsiteX6" fmla="*/ 0 w 69538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53838" h="6858000">
                <a:moveTo>
                  <a:pt x="0" y="0"/>
                </a:moveTo>
                <a:lnTo>
                  <a:pt x="5304760" y="0"/>
                </a:lnTo>
                <a:lnTo>
                  <a:pt x="5355558" y="39919"/>
                </a:lnTo>
                <a:cubicBezTo>
                  <a:pt x="6331668" y="845477"/>
                  <a:pt x="6953838" y="2064580"/>
                  <a:pt x="6953838" y="3429000"/>
                </a:cubicBezTo>
                <a:cubicBezTo>
                  <a:pt x="6953838" y="4793420"/>
                  <a:pt x="6331668" y="6012524"/>
                  <a:pt x="5355558" y="6818081"/>
                </a:cubicBezTo>
                <a:lnTo>
                  <a:pt x="5304760" y="6858000"/>
                </a:lnTo>
                <a:lnTo>
                  <a:pt x="0" y="685800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350"/>
          </a:p>
        </p:txBody>
      </p:sp>
      <p:sp>
        <p:nvSpPr>
          <p:cNvPr id="2" name="Title 1">
            <a:extLst>
              <a:ext uri="{FF2B5EF4-FFF2-40B4-BE49-F238E27FC236}">
                <a16:creationId xmlns:a16="http://schemas.microsoft.com/office/drawing/2014/main" id="{81BB5429-34E4-8E5D-1949-CEB83100CBA2}"/>
              </a:ext>
            </a:extLst>
          </p:cNvPr>
          <p:cNvSpPr>
            <a:spLocks noGrp="1"/>
          </p:cNvSpPr>
          <p:nvPr>
            <p:ph type="title"/>
          </p:nvPr>
        </p:nvSpPr>
        <p:spPr>
          <a:xfrm>
            <a:off x="343296" y="648049"/>
            <a:ext cx="4485183" cy="2830278"/>
          </a:xfrm>
        </p:spPr>
        <p:txBody>
          <a:bodyPr anchor="b">
            <a:normAutofit/>
          </a:bodyPr>
          <a:lstStyle>
            <a:lvl1pPr>
              <a:lnSpc>
                <a:spcPct val="95000"/>
              </a:lnSpc>
              <a:defRPr sz="4200">
                <a:solidFill>
                  <a:schemeClr val="bg1"/>
                </a:solidFill>
              </a:defRPr>
            </a:lvl1pPr>
          </a:lstStyle>
          <a:p>
            <a:r>
              <a:rPr lang="en-GB"/>
              <a:t>Click to edit Master title style</a:t>
            </a:r>
          </a:p>
        </p:txBody>
      </p:sp>
      <p:sp>
        <p:nvSpPr>
          <p:cNvPr id="3" name="Text Placeholder 2">
            <a:extLst>
              <a:ext uri="{FF2B5EF4-FFF2-40B4-BE49-F238E27FC236}">
                <a16:creationId xmlns:a16="http://schemas.microsoft.com/office/drawing/2014/main" id="{E5EB8DF0-CDA0-569E-535B-A0198DEFD42D}"/>
              </a:ext>
            </a:extLst>
          </p:cNvPr>
          <p:cNvSpPr>
            <a:spLocks noGrp="1"/>
          </p:cNvSpPr>
          <p:nvPr>
            <p:ph type="body" idx="1"/>
          </p:nvPr>
        </p:nvSpPr>
        <p:spPr>
          <a:xfrm>
            <a:off x="355995" y="3947469"/>
            <a:ext cx="4472485" cy="4537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F6A223-2303-ABEE-72F0-D348E0D1DC87}"/>
              </a:ext>
            </a:extLst>
          </p:cNvPr>
          <p:cNvSpPr>
            <a:spLocks noGrp="1"/>
          </p:cNvSpPr>
          <p:nvPr>
            <p:ph type="dt" sz="half" idx="10"/>
          </p:nvPr>
        </p:nvSpPr>
        <p:spPr/>
        <p:txBody>
          <a:bodyPr/>
          <a:lstStyle>
            <a:lvl1pPr>
              <a:defRPr>
                <a:solidFill>
                  <a:schemeClr val="bg1"/>
                </a:solidFill>
              </a:defRPr>
            </a:lvl1pPr>
          </a:lstStyle>
          <a:p>
            <a:fld id="{3CF145CA-E648-4308-9706-B445679F6EA5}" type="datetime1">
              <a:rPr lang="en-GB" smtClean="0"/>
              <a:pPr/>
              <a:t>29/09/2026</a:t>
            </a:fld>
            <a:endParaRPr lang="en-GB"/>
          </a:p>
        </p:txBody>
      </p:sp>
      <p:sp>
        <p:nvSpPr>
          <p:cNvPr id="5" name="Footer Placeholder 4">
            <a:extLst>
              <a:ext uri="{FF2B5EF4-FFF2-40B4-BE49-F238E27FC236}">
                <a16:creationId xmlns:a16="http://schemas.microsoft.com/office/drawing/2014/main" id="{A58D5019-E2C6-2493-E6C3-BF8DF4A8F25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931BE32-52A6-E742-A117-0F8943692B2B}"/>
              </a:ext>
            </a:extLst>
          </p:cNvPr>
          <p:cNvSpPr>
            <a:spLocks noGrp="1"/>
          </p:cNvSpPr>
          <p:nvPr>
            <p:ph type="sldNum" sz="quarter" idx="12"/>
          </p:nvPr>
        </p:nvSpPr>
        <p:spPr/>
        <p:txBody>
          <a:bodyPr/>
          <a:lstStyle>
            <a:lvl1pPr>
              <a:defRPr>
                <a:solidFill>
                  <a:schemeClr val="bg1"/>
                </a:solidFill>
              </a:defRPr>
            </a:lvl1pPr>
          </a:lstStyle>
          <a:p>
            <a:fld id="{C60B6CEB-00FD-4EF2-810E-E0CF7536FD01}" type="slidenum">
              <a:rPr lang="en-GB" smtClean="0"/>
              <a:pPr/>
              <a:t>‹#›</a:t>
            </a:fld>
            <a:endParaRPr lang="en-GB"/>
          </a:p>
        </p:txBody>
      </p:sp>
      <p:pic>
        <p:nvPicPr>
          <p:cNvPr id="9" name="Graphic 8">
            <a:extLst>
              <a:ext uri="{FF2B5EF4-FFF2-40B4-BE49-F238E27FC236}">
                <a16:creationId xmlns:a16="http://schemas.microsoft.com/office/drawing/2014/main" id="{283B8DE8-BD97-25E2-ACC1-FDFAC7854B2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40520" y="4512109"/>
            <a:ext cx="602100" cy="453757"/>
          </a:xfrm>
          <a:prstGeom prst="rect">
            <a:avLst/>
          </a:prstGeom>
        </p:spPr>
      </p:pic>
      <p:sp>
        <p:nvSpPr>
          <p:cNvPr id="11" name="Rectangle 10">
            <a:extLst>
              <a:ext uri="{FF2B5EF4-FFF2-40B4-BE49-F238E27FC236}">
                <a16:creationId xmlns:a16="http://schemas.microsoft.com/office/drawing/2014/main" id="{13735537-FE06-9756-73C4-1DB67E3A804C}"/>
              </a:ext>
            </a:extLst>
          </p:cNvPr>
          <p:cNvSpPr/>
          <p:nvPr userDrawn="1"/>
        </p:nvSpPr>
        <p:spPr>
          <a:xfrm>
            <a:off x="355995" y="3747741"/>
            <a:ext cx="284561" cy="71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bg1"/>
              </a:solidFill>
            </a:endParaRPr>
          </a:p>
        </p:txBody>
      </p:sp>
      <p:pic>
        <p:nvPicPr>
          <p:cNvPr id="12" name="Graphic 11">
            <a:extLst>
              <a:ext uri="{FF2B5EF4-FFF2-40B4-BE49-F238E27FC236}">
                <a16:creationId xmlns:a16="http://schemas.microsoft.com/office/drawing/2014/main" id="{17593BC9-EA93-1CCF-9419-591F5D7D7FF8}"/>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789069" y="4675902"/>
            <a:ext cx="1031090" cy="293263"/>
          </a:xfrm>
          <a:prstGeom prst="rect">
            <a:avLst/>
          </a:prstGeom>
        </p:spPr>
      </p:pic>
    </p:spTree>
    <p:extLst>
      <p:ext uri="{BB962C8B-B14F-4D97-AF65-F5344CB8AC3E}">
        <p14:creationId xmlns:p14="http://schemas.microsoft.com/office/powerpoint/2010/main" val="126074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secHead">
  <p:cSld name="Section Header v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B5429-34E4-8E5D-1949-CEB83100CBA2}"/>
              </a:ext>
            </a:extLst>
          </p:cNvPr>
          <p:cNvSpPr>
            <a:spLocks noGrp="1"/>
          </p:cNvSpPr>
          <p:nvPr>
            <p:ph type="title"/>
          </p:nvPr>
        </p:nvSpPr>
        <p:spPr>
          <a:xfrm>
            <a:off x="343296" y="648049"/>
            <a:ext cx="7314804" cy="2830278"/>
          </a:xfrm>
        </p:spPr>
        <p:txBody>
          <a:bodyPr anchor="b">
            <a:normAutofit/>
          </a:bodyPr>
          <a:lstStyle>
            <a:lvl1pPr>
              <a:lnSpc>
                <a:spcPct val="95000"/>
              </a:lnSpc>
              <a:defRPr sz="4200">
                <a:solidFill>
                  <a:schemeClr val="bg1"/>
                </a:solidFill>
              </a:defRPr>
            </a:lvl1pPr>
          </a:lstStyle>
          <a:p>
            <a:r>
              <a:rPr lang="en-GB"/>
              <a:t>Click to edit Master title style</a:t>
            </a:r>
          </a:p>
        </p:txBody>
      </p:sp>
      <p:sp>
        <p:nvSpPr>
          <p:cNvPr id="3" name="Text Placeholder 2">
            <a:extLst>
              <a:ext uri="{FF2B5EF4-FFF2-40B4-BE49-F238E27FC236}">
                <a16:creationId xmlns:a16="http://schemas.microsoft.com/office/drawing/2014/main" id="{E5EB8DF0-CDA0-569E-535B-A0198DEFD42D}"/>
              </a:ext>
            </a:extLst>
          </p:cNvPr>
          <p:cNvSpPr>
            <a:spLocks noGrp="1"/>
          </p:cNvSpPr>
          <p:nvPr>
            <p:ph type="body" idx="1"/>
          </p:nvPr>
        </p:nvSpPr>
        <p:spPr>
          <a:xfrm>
            <a:off x="355994" y="3947469"/>
            <a:ext cx="7294095" cy="453757"/>
          </a:xfrm>
        </p:spPr>
        <p:txBody>
          <a:bodyPr/>
          <a:lstStyle>
            <a:lvl1pPr marL="0" indent="0">
              <a:buNone/>
              <a:defRPr sz="1800">
                <a:solidFill>
                  <a:schemeClr val="bg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CF6A223-2303-ABEE-72F0-D348E0D1DC87}"/>
              </a:ext>
            </a:extLst>
          </p:cNvPr>
          <p:cNvSpPr>
            <a:spLocks noGrp="1"/>
          </p:cNvSpPr>
          <p:nvPr>
            <p:ph type="dt" sz="half" idx="10"/>
          </p:nvPr>
        </p:nvSpPr>
        <p:spPr/>
        <p:txBody>
          <a:bodyPr/>
          <a:lstStyle>
            <a:lvl1pPr>
              <a:defRPr>
                <a:solidFill>
                  <a:schemeClr val="bg1"/>
                </a:solidFill>
              </a:defRPr>
            </a:lvl1pPr>
          </a:lstStyle>
          <a:p>
            <a:fld id="{3CF145CA-E648-4308-9706-B445679F6EA5}" type="datetime1">
              <a:rPr lang="en-GB" smtClean="0"/>
              <a:pPr/>
              <a:t>29/09/2026</a:t>
            </a:fld>
            <a:endParaRPr lang="en-GB"/>
          </a:p>
        </p:txBody>
      </p:sp>
      <p:sp>
        <p:nvSpPr>
          <p:cNvPr id="5" name="Footer Placeholder 4">
            <a:extLst>
              <a:ext uri="{FF2B5EF4-FFF2-40B4-BE49-F238E27FC236}">
                <a16:creationId xmlns:a16="http://schemas.microsoft.com/office/drawing/2014/main" id="{A58D5019-E2C6-2493-E6C3-BF8DF4A8F25C}"/>
              </a:ext>
            </a:extLst>
          </p:cNvPr>
          <p:cNvSpPr>
            <a:spLocks noGrp="1"/>
          </p:cNvSpPr>
          <p:nvPr>
            <p:ph type="ftr" sz="quarter" idx="11"/>
          </p:nvPr>
        </p:nvSpPr>
        <p:spPr/>
        <p:txBody>
          <a:bodyPr/>
          <a:lstStyle>
            <a:lvl1pPr>
              <a:defRPr>
                <a:solidFill>
                  <a:schemeClr val="bg1"/>
                </a:solidFill>
              </a:defRPr>
            </a:lvl1pPr>
          </a:lstStyle>
          <a:p>
            <a:endParaRPr lang="en-GB"/>
          </a:p>
        </p:txBody>
      </p:sp>
      <p:sp>
        <p:nvSpPr>
          <p:cNvPr id="6" name="Slide Number Placeholder 5">
            <a:extLst>
              <a:ext uri="{FF2B5EF4-FFF2-40B4-BE49-F238E27FC236}">
                <a16:creationId xmlns:a16="http://schemas.microsoft.com/office/drawing/2014/main" id="{6931BE32-52A6-E742-A117-0F8943692B2B}"/>
              </a:ext>
            </a:extLst>
          </p:cNvPr>
          <p:cNvSpPr>
            <a:spLocks noGrp="1"/>
          </p:cNvSpPr>
          <p:nvPr>
            <p:ph type="sldNum" sz="quarter" idx="12"/>
          </p:nvPr>
        </p:nvSpPr>
        <p:spPr/>
        <p:txBody>
          <a:bodyPr/>
          <a:lstStyle>
            <a:lvl1pPr>
              <a:defRPr>
                <a:solidFill>
                  <a:schemeClr val="bg1"/>
                </a:solidFill>
              </a:defRPr>
            </a:lvl1pPr>
          </a:lstStyle>
          <a:p>
            <a:fld id="{C60B6CEB-00FD-4EF2-810E-E0CF7536FD01}" type="slidenum">
              <a:rPr lang="en-GB" smtClean="0"/>
              <a:pPr/>
              <a:t>‹#›</a:t>
            </a:fld>
            <a:endParaRPr lang="en-GB"/>
          </a:p>
        </p:txBody>
      </p:sp>
      <p:pic>
        <p:nvPicPr>
          <p:cNvPr id="9" name="Graphic 8">
            <a:extLst>
              <a:ext uri="{FF2B5EF4-FFF2-40B4-BE49-F238E27FC236}">
                <a16:creationId xmlns:a16="http://schemas.microsoft.com/office/drawing/2014/main" id="{283B8DE8-BD97-25E2-ACC1-FDFAC7854B22}"/>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40520" y="4512109"/>
            <a:ext cx="602100" cy="453757"/>
          </a:xfrm>
          <a:prstGeom prst="rect">
            <a:avLst/>
          </a:prstGeom>
        </p:spPr>
      </p:pic>
      <p:sp>
        <p:nvSpPr>
          <p:cNvPr id="11" name="Rectangle 10">
            <a:extLst>
              <a:ext uri="{FF2B5EF4-FFF2-40B4-BE49-F238E27FC236}">
                <a16:creationId xmlns:a16="http://schemas.microsoft.com/office/drawing/2014/main" id="{13735537-FE06-9756-73C4-1DB67E3A804C}"/>
              </a:ext>
            </a:extLst>
          </p:cNvPr>
          <p:cNvSpPr/>
          <p:nvPr userDrawn="1"/>
        </p:nvSpPr>
        <p:spPr>
          <a:xfrm>
            <a:off x="355995" y="3747741"/>
            <a:ext cx="284561" cy="717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bg1"/>
              </a:solidFill>
            </a:endParaRPr>
          </a:p>
        </p:txBody>
      </p:sp>
      <p:pic>
        <p:nvPicPr>
          <p:cNvPr id="12" name="Graphic 11">
            <a:extLst>
              <a:ext uri="{FF2B5EF4-FFF2-40B4-BE49-F238E27FC236}">
                <a16:creationId xmlns:a16="http://schemas.microsoft.com/office/drawing/2014/main" id="{17593BC9-EA93-1CCF-9419-591F5D7D7FF8}"/>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789069" y="4675902"/>
            <a:ext cx="1031090" cy="293263"/>
          </a:xfrm>
          <a:prstGeom prst="rect">
            <a:avLst/>
          </a:prstGeom>
        </p:spPr>
      </p:pic>
    </p:spTree>
    <p:extLst>
      <p:ext uri="{BB962C8B-B14F-4D97-AF65-F5344CB8AC3E}">
        <p14:creationId xmlns:p14="http://schemas.microsoft.com/office/powerpoint/2010/main" val="2046422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AA432-6119-2CF9-F0B9-56CD48AFCBF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6D9CDD7-D871-4062-9F33-9631D438A622}"/>
              </a:ext>
            </a:extLst>
          </p:cNvPr>
          <p:cNvSpPr>
            <a:spLocks noGrp="1"/>
          </p:cNvSpPr>
          <p:nvPr>
            <p:ph type="dt" sz="half" idx="10"/>
          </p:nvPr>
        </p:nvSpPr>
        <p:spPr/>
        <p:txBody>
          <a:bodyPr/>
          <a:lstStyle/>
          <a:p>
            <a:fld id="{907131BD-7614-41BE-98C2-7CD524E03E9C}" type="datetime1">
              <a:rPr lang="en-GB" smtClean="0"/>
              <a:t>29/09/2026</a:t>
            </a:fld>
            <a:endParaRPr lang="en-GB"/>
          </a:p>
        </p:txBody>
      </p:sp>
      <p:sp>
        <p:nvSpPr>
          <p:cNvPr id="4" name="Footer Placeholder 3">
            <a:extLst>
              <a:ext uri="{FF2B5EF4-FFF2-40B4-BE49-F238E27FC236}">
                <a16:creationId xmlns:a16="http://schemas.microsoft.com/office/drawing/2014/main" id="{7C1B0984-C56D-DE36-1FB5-616E94892EE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FD55FE7-C572-71F7-2947-60385DBB741C}"/>
              </a:ext>
            </a:extLst>
          </p:cNvPr>
          <p:cNvSpPr>
            <a:spLocks noGrp="1"/>
          </p:cNvSpPr>
          <p:nvPr>
            <p:ph type="sldNum" sz="quarter" idx="12"/>
          </p:nvPr>
        </p:nvSpPr>
        <p:spPr/>
        <p:txBody>
          <a:bodyPr/>
          <a:lstStyle/>
          <a:p>
            <a:fld id="{C60B6CEB-00FD-4EF2-810E-E0CF7536FD01}" type="slidenum">
              <a:rPr lang="en-GB" smtClean="0"/>
              <a:t>‹#›</a:t>
            </a:fld>
            <a:endParaRPr lang="en-GB"/>
          </a:p>
        </p:txBody>
      </p:sp>
    </p:spTree>
    <p:extLst>
      <p:ext uri="{BB962C8B-B14F-4D97-AF65-F5344CB8AC3E}">
        <p14:creationId xmlns:p14="http://schemas.microsoft.com/office/powerpoint/2010/main" val="1783729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F1F7A5-FEEE-C072-340A-DAB5305593BE}"/>
              </a:ext>
            </a:extLst>
          </p:cNvPr>
          <p:cNvSpPr>
            <a:spLocks noGrp="1"/>
          </p:cNvSpPr>
          <p:nvPr>
            <p:ph type="dt" sz="half" idx="10"/>
          </p:nvPr>
        </p:nvSpPr>
        <p:spPr/>
        <p:txBody>
          <a:bodyPr/>
          <a:lstStyle/>
          <a:p>
            <a:fld id="{6F689B1A-57C2-472A-B092-EDE6B3B9FEAE}" type="datetime1">
              <a:rPr lang="en-GB" smtClean="0"/>
              <a:t>29/09/2026</a:t>
            </a:fld>
            <a:endParaRPr lang="en-GB"/>
          </a:p>
        </p:txBody>
      </p:sp>
      <p:sp>
        <p:nvSpPr>
          <p:cNvPr id="3" name="Footer Placeholder 2">
            <a:extLst>
              <a:ext uri="{FF2B5EF4-FFF2-40B4-BE49-F238E27FC236}">
                <a16:creationId xmlns:a16="http://schemas.microsoft.com/office/drawing/2014/main" id="{6A5C4AD8-BAE4-C74D-F710-38DD990418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9D5BE2D-2A23-5D79-034A-70A6E3C78692}"/>
              </a:ext>
            </a:extLst>
          </p:cNvPr>
          <p:cNvSpPr>
            <a:spLocks noGrp="1"/>
          </p:cNvSpPr>
          <p:nvPr>
            <p:ph type="sldNum" sz="quarter" idx="12"/>
          </p:nvPr>
        </p:nvSpPr>
        <p:spPr/>
        <p:txBody>
          <a:bodyPr/>
          <a:lstStyle/>
          <a:p>
            <a:fld id="{C60B6CEB-00FD-4EF2-810E-E0CF7536FD01}" type="slidenum">
              <a:rPr lang="en-GB" smtClean="0"/>
              <a:t>‹#›</a:t>
            </a:fld>
            <a:endParaRPr lang="en-GB"/>
          </a:p>
        </p:txBody>
      </p:sp>
    </p:spTree>
    <p:extLst>
      <p:ext uri="{BB962C8B-B14F-4D97-AF65-F5344CB8AC3E}">
        <p14:creationId xmlns:p14="http://schemas.microsoft.com/office/powerpoint/2010/main" val="179634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7175" y="798910"/>
            <a:ext cx="2914650" cy="551259"/>
          </a:xfrm>
        </p:spPr>
        <p:txBody>
          <a:bodyPr/>
          <a:lstStyle/>
          <a:p>
            <a:r>
              <a:rPr lang="en-US"/>
              <a:t>Click to edit Master title style</a:t>
            </a:r>
          </a:p>
        </p:txBody>
      </p:sp>
      <p:sp>
        <p:nvSpPr>
          <p:cNvPr id="3" name="Subtitle 2"/>
          <p:cNvSpPr>
            <a:spLocks noGrp="1"/>
          </p:cNvSpPr>
          <p:nvPr>
            <p:ph type="subTitle" idx="1"/>
          </p:nvPr>
        </p:nvSpPr>
        <p:spPr>
          <a:xfrm>
            <a:off x="514350" y="1457325"/>
            <a:ext cx="2400300" cy="657225"/>
          </a:xfrm>
        </p:spPr>
        <p:txBody>
          <a:bodyPr/>
          <a:lstStyle>
            <a:lvl1pPr marL="0" indent="0" algn="ctr">
              <a:buNone/>
              <a:defRPr>
                <a:solidFill>
                  <a:schemeClr val="tx1">
                    <a:tint val="75000"/>
                  </a:schemeClr>
                </a:solidFill>
              </a:defRPr>
            </a:lvl1pPr>
            <a:lvl2pPr marL="171450" indent="0" algn="ctr">
              <a:buNone/>
              <a:defRPr>
                <a:solidFill>
                  <a:schemeClr val="tx1">
                    <a:tint val="75000"/>
                  </a:schemeClr>
                </a:solidFill>
              </a:defRPr>
            </a:lvl2pPr>
            <a:lvl3pPr marL="342900" indent="0" algn="ctr">
              <a:buNone/>
              <a:defRPr>
                <a:solidFill>
                  <a:schemeClr val="tx1">
                    <a:tint val="75000"/>
                  </a:schemeClr>
                </a:solidFill>
              </a:defRPr>
            </a:lvl3pPr>
            <a:lvl4pPr marL="514350" indent="0" algn="ctr">
              <a:buNone/>
              <a:defRPr>
                <a:solidFill>
                  <a:schemeClr val="tx1">
                    <a:tint val="75000"/>
                  </a:schemeClr>
                </a:solidFill>
              </a:defRPr>
            </a:lvl4pPr>
            <a:lvl5pPr marL="685800" indent="0" algn="ctr">
              <a:buNone/>
              <a:defRPr>
                <a:solidFill>
                  <a:schemeClr val="tx1">
                    <a:tint val="75000"/>
                  </a:schemeClr>
                </a:solidFill>
              </a:defRPr>
            </a:lvl5pPr>
            <a:lvl6pPr marL="857250" indent="0" algn="ctr">
              <a:buNone/>
              <a:defRPr>
                <a:solidFill>
                  <a:schemeClr val="tx1">
                    <a:tint val="75000"/>
                  </a:schemeClr>
                </a:solidFill>
              </a:defRPr>
            </a:lvl6pPr>
            <a:lvl7pPr marL="1028700" indent="0" algn="ctr">
              <a:buNone/>
              <a:defRPr>
                <a:solidFill>
                  <a:schemeClr val="tx1">
                    <a:tint val="75000"/>
                  </a:schemeClr>
                </a:solidFill>
              </a:defRPr>
            </a:lvl7pPr>
            <a:lvl8pPr marL="1200150" indent="0" algn="ctr">
              <a:buNone/>
              <a:defRPr>
                <a:solidFill>
                  <a:schemeClr val="tx1">
                    <a:tint val="75000"/>
                  </a:schemeClr>
                </a:solidFill>
              </a:defRPr>
            </a:lvl8pPr>
            <a:lvl9pPr marL="1371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70867" y="1652588"/>
            <a:ext cx="2914650" cy="510778"/>
          </a:xfrm>
        </p:spPr>
        <p:txBody>
          <a:bodyPr anchor="t"/>
          <a:lstStyle>
            <a:lvl1pPr algn="l">
              <a:defRPr sz="1500" b="1" cap="all"/>
            </a:lvl1pPr>
          </a:lstStyle>
          <a:p>
            <a:r>
              <a:rPr lang="en-US"/>
              <a:t>Click to edit Master title style</a:t>
            </a:r>
          </a:p>
        </p:txBody>
      </p:sp>
      <p:sp>
        <p:nvSpPr>
          <p:cNvPr id="3" name="Text Placeholder 2"/>
          <p:cNvSpPr>
            <a:spLocks noGrp="1"/>
          </p:cNvSpPr>
          <p:nvPr>
            <p:ph type="body" idx="1"/>
          </p:nvPr>
        </p:nvSpPr>
        <p:spPr>
          <a:xfrm>
            <a:off x="270867" y="1090018"/>
            <a:ext cx="2914650" cy="562570"/>
          </a:xfrm>
        </p:spPr>
        <p:txBody>
          <a:bodyPr anchor="b"/>
          <a:lstStyle>
            <a:lvl1pPr marL="0" indent="0">
              <a:buNone/>
              <a:defRPr sz="750">
                <a:solidFill>
                  <a:schemeClr val="tx1">
                    <a:tint val="75000"/>
                  </a:schemeClr>
                </a:solidFill>
              </a:defRPr>
            </a:lvl1pPr>
            <a:lvl2pPr marL="171450" indent="0">
              <a:buNone/>
              <a:defRPr sz="675">
                <a:solidFill>
                  <a:schemeClr val="tx1">
                    <a:tint val="75000"/>
                  </a:schemeClr>
                </a:solidFill>
              </a:defRPr>
            </a:lvl2pPr>
            <a:lvl3pPr marL="342900" indent="0">
              <a:buNone/>
              <a:defRPr sz="600">
                <a:solidFill>
                  <a:schemeClr val="tx1">
                    <a:tint val="75000"/>
                  </a:schemeClr>
                </a:solidFill>
              </a:defRPr>
            </a:lvl3pPr>
            <a:lvl4pPr marL="514350" indent="0">
              <a:buNone/>
              <a:defRPr sz="525">
                <a:solidFill>
                  <a:schemeClr val="tx1">
                    <a:tint val="75000"/>
                  </a:schemeClr>
                </a:solidFill>
              </a:defRPr>
            </a:lvl4pPr>
            <a:lvl5pPr marL="685800" indent="0">
              <a:buNone/>
              <a:defRPr sz="525">
                <a:solidFill>
                  <a:schemeClr val="tx1">
                    <a:tint val="75000"/>
                  </a:schemeClr>
                </a:solidFill>
              </a:defRPr>
            </a:lvl5pPr>
            <a:lvl6pPr marL="857250" indent="0">
              <a:buNone/>
              <a:defRPr sz="525">
                <a:solidFill>
                  <a:schemeClr val="tx1">
                    <a:tint val="75000"/>
                  </a:schemeClr>
                </a:solidFill>
              </a:defRPr>
            </a:lvl6pPr>
            <a:lvl7pPr marL="1028700" indent="0">
              <a:buNone/>
              <a:defRPr sz="525">
                <a:solidFill>
                  <a:schemeClr val="tx1">
                    <a:tint val="75000"/>
                  </a:schemeClr>
                </a:solidFill>
              </a:defRPr>
            </a:lvl7pPr>
            <a:lvl8pPr marL="1200150" indent="0">
              <a:buNone/>
              <a:defRPr sz="525">
                <a:solidFill>
                  <a:schemeClr val="tx1">
                    <a:tint val="75000"/>
                  </a:schemeClr>
                </a:solidFill>
              </a:defRPr>
            </a:lvl8pPr>
            <a:lvl9pPr marL="1371600" indent="0">
              <a:buNone/>
              <a:defRPr sz="52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71450" y="600075"/>
            <a:ext cx="1514475" cy="1697236"/>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743075" y="600075"/>
            <a:ext cx="1514475" cy="1697236"/>
          </a:xfrm>
        </p:spPr>
        <p:txBody>
          <a:bodyPr/>
          <a:lstStyle>
            <a:lvl1pPr>
              <a:defRPr sz="1050"/>
            </a:lvl1pPr>
            <a:lvl2pPr>
              <a:defRPr sz="900"/>
            </a:lvl2pPr>
            <a:lvl3pPr>
              <a:defRPr sz="750"/>
            </a:lvl3pPr>
            <a:lvl4pPr>
              <a:defRPr sz="675"/>
            </a:lvl4pPr>
            <a:lvl5pPr>
              <a:defRPr sz="675"/>
            </a:lvl5pPr>
            <a:lvl6pPr>
              <a:defRPr sz="675"/>
            </a:lvl6pPr>
            <a:lvl7pPr>
              <a:defRPr sz="675"/>
            </a:lvl7pPr>
            <a:lvl8pPr>
              <a:defRPr sz="675"/>
            </a:lvl8pPr>
            <a:lvl9pPr>
              <a:defRPr sz="67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71450" y="575667"/>
            <a:ext cx="1515071" cy="239911"/>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t>Click to edit Master text styles</a:t>
            </a:r>
          </a:p>
        </p:txBody>
      </p:sp>
      <p:sp>
        <p:nvSpPr>
          <p:cNvPr id="4" name="Content Placeholder 3"/>
          <p:cNvSpPr>
            <a:spLocks noGrp="1"/>
          </p:cNvSpPr>
          <p:nvPr>
            <p:ph sz="half" idx="2"/>
          </p:nvPr>
        </p:nvSpPr>
        <p:spPr>
          <a:xfrm>
            <a:off x="171450" y="815578"/>
            <a:ext cx="1515071" cy="1481733"/>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741884" y="575667"/>
            <a:ext cx="1515666" cy="239911"/>
          </a:xfrm>
        </p:spPr>
        <p:txBody>
          <a:bodyPr anchor="b"/>
          <a:lstStyle>
            <a:lvl1pPr marL="0" indent="0">
              <a:buNone/>
              <a:defRPr sz="900" b="1"/>
            </a:lvl1pPr>
            <a:lvl2pPr marL="171450" indent="0">
              <a:buNone/>
              <a:defRPr sz="750" b="1"/>
            </a:lvl2pPr>
            <a:lvl3pPr marL="342900" indent="0">
              <a:buNone/>
              <a:defRPr sz="675" b="1"/>
            </a:lvl3pPr>
            <a:lvl4pPr marL="514350" indent="0">
              <a:buNone/>
              <a:defRPr sz="600" b="1"/>
            </a:lvl4pPr>
            <a:lvl5pPr marL="685800" indent="0">
              <a:buNone/>
              <a:defRPr sz="600" b="1"/>
            </a:lvl5pPr>
            <a:lvl6pPr marL="857250" indent="0">
              <a:buNone/>
              <a:defRPr sz="600" b="1"/>
            </a:lvl6pPr>
            <a:lvl7pPr marL="1028700" indent="0">
              <a:buNone/>
              <a:defRPr sz="600" b="1"/>
            </a:lvl7pPr>
            <a:lvl8pPr marL="1200150" indent="0">
              <a:buNone/>
              <a:defRPr sz="600" b="1"/>
            </a:lvl8pPr>
            <a:lvl9pPr marL="1371600" indent="0">
              <a:buNone/>
              <a:defRPr sz="600" b="1"/>
            </a:lvl9pPr>
          </a:lstStyle>
          <a:p>
            <a:pPr lvl="0"/>
            <a:r>
              <a:rPr lang="en-US"/>
              <a:t>Click to edit Master text styles</a:t>
            </a:r>
          </a:p>
        </p:txBody>
      </p:sp>
      <p:sp>
        <p:nvSpPr>
          <p:cNvPr id="6" name="Content Placeholder 5"/>
          <p:cNvSpPr>
            <a:spLocks noGrp="1"/>
          </p:cNvSpPr>
          <p:nvPr>
            <p:ph sz="quarter" idx="4"/>
          </p:nvPr>
        </p:nvSpPr>
        <p:spPr>
          <a:xfrm>
            <a:off x="1741884" y="815578"/>
            <a:ext cx="1515666" cy="1481733"/>
          </a:xfrm>
        </p:spPr>
        <p:txBody>
          <a:bodyPr/>
          <a:lstStyle>
            <a:lvl1pPr>
              <a:defRPr sz="900"/>
            </a:lvl1pPr>
            <a:lvl2pPr>
              <a:defRPr sz="750"/>
            </a:lvl2pPr>
            <a:lvl3pPr>
              <a:defRPr sz="675"/>
            </a:lvl3pPr>
            <a:lvl4pPr>
              <a:defRPr sz="600"/>
            </a:lvl4pPr>
            <a:lvl5pPr>
              <a:defRPr sz="600"/>
            </a:lvl5pPr>
            <a:lvl6pPr>
              <a:defRPr sz="600"/>
            </a:lvl6pPr>
            <a:lvl7pPr>
              <a:defRPr sz="600"/>
            </a:lvl7pPr>
            <a:lvl8pPr>
              <a:defRPr sz="600"/>
            </a:lvl8pPr>
            <a:lvl9pPr>
              <a:defRPr sz="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1450" y="102394"/>
            <a:ext cx="1128117" cy="435769"/>
          </a:xfrm>
        </p:spPr>
        <p:txBody>
          <a:bodyPr anchor="b"/>
          <a:lstStyle>
            <a:lvl1pPr algn="l">
              <a:defRPr sz="750" b="1"/>
            </a:lvl1pPr>
          </a:lstStyle>
          <a:p>
            <a:r>
              <a:rPr lang="en-US"/>
              <a:t>Click to edit Master title style</a:t>
            </a:r>
          </a:p>
        </p:txBody>
      </p:sp>
      <p:sp>
        <p:nvSpPr>
          <p:cNvPr id="3" name="Content Placeholder 2"/>
          <p:cNvSpPr>
            <a:spLocks noGrp="1"/>
          </p:cNvSpPr>
          <p:nvPr>
            <p:ph idx="1"/>
          </p:nvPr>
        </p:nvSpPr>
        <p:spPr>
          <a:xfrm>
            <a:off x="1340644" y="102394"/>
            <a:ext cx="1916906" cy="2194917"/>
          </a:xfrm>
        </p:spPr>
        <p:txBody>
          <a:bodyPr/>
          <a:lstStyle>
            <a:lvl1pPr>
              <a:defRPr sz="1200"/>
            </a:lvl1pPr>
            <a:lvl2pPr>
              <a:defRPr sz="1050"/>
            </a:lvl2pPr>
            <a:lvl3pPr>
              <a:defRPr sz="900"/>
            </a:lvl3pPr>
            <a:lvl4pPr>
              <a:defRPr sz="750"/>
            </a:lvl4pPr>
            <a:lvl5pPr>
              <a:defRPr sz="750"/>
            </a:lvl5pPr>
            <a:lvl6pPr>
              <a:defRPr sz="750"/>
            </a:lvl6pPr>
            <a:lvl7pPr>
              <a:defRPr sz="750"/>
            </a:lvl7pPr>
            <a:lvl8pPr>
              <a:defRPr sz="750"/>
            </a:lvl8pPr>
            <a:lvl9pPr>
              <a:defRPr sz="7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71450" y="538163"/>
            <a:ext cx="1128117" cy="1759149"/>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2108" y="1800225"/>
            <a:ext cx="2057400" cy="212527"/>
          </a:xfrm>
        </p:spPr>
        <p:txBody>
          <a:bodyPr anchor="b"/>
          <a:lstStyle>
            <a:lvl1pPr algn="l">
              <a:defRPr sz="750" b="1"/>
            </a:lvl1pPr>
          </a:lstStyle>
          <a:p>
            <a:r>
              <a:rPr lang="en-US"/>
              <a:t>Click to edit Master title style</a:t>
            </a:r>
          </a:p>
        </p:txBody>
      </p:sp>
      <p:sp>
        <p:nvSpPr>
          <p:cNvPr id="3" name="Picture Placeholder 2"/>
          <p:cNvSpPr>
            <a:spLocks noGrp="1"/>
          </p:cNvSpPr>
          <p:nvPr>
            <p:ph type="pic" idx="1"/>
          </p:nvPr>
        </p:nvSpPr>
        <p:spPr>
          <a:xfrm>
            <a:off x="672108" y="229791"/>
            <a:ext cx="2057400" cy="1543050"/>
          </a:xfrm>
        </p:spPr>
        <p:txBody>
          <a:bodyPr/>
          <a:lstStyle>
            <a:lvl1pPr marL="0" indent="0">
              <a:buNone/>
              <a:defRPr sz="1200"/>
            </a:lvl1pPr>
            <a:lvl2pPr marL="171450" indent="0">
              <a:buNone/>
              <a:defRPr sz="1050"/>
            </a:lvl2pPr>
            <a:lvl3pPr marL="342900" indent="0">
              <a:buNone/>
              <a:defRPr sz="900"/>
            </a:lvl3pPr>
            <a:lvl4pPr marL="514350" indent="0">
              <a:buNone/>
              <a:defRPr sz="750"/>
            </a:lvl4pPr>
            <a:lvl5pPr marL="685800" indent="0">
              <a:buNone/>
              <a:defRPr sz="750"/>
            </a:lvl5pPr>
            <a:lvl6pPr marL="857250" indent="0">
              <a:buNone/>
              <a:defRPr sz="750"/>
            </a:lvl6pPr>
            <a:lvl7pPr marL="1028700" indent="0">
              <a:buNone/>
              <a:defRPr sz="750"/>
            </a:lvl7pPr>
            <a:lvl8pPr marL="1200150" indent="0">
              <a:buNone/>
              <a:defRPr sz="750"/>
            </a:lvl8pPr>
            <a:lvl9pPr marL="1371600" indent="0">
              <a:buNone/>
              <a:defRPr sz="750"/>
            </a:lvl9pPr>
          </a:lstStyle>
          <a:p>
            <a:endParaRPr lang="en-US"/>
          </a:p>
        </p:txBody>
      </p:sp>
      <p:sp>
        <p:nvSpPr>
          <p:cNvPr id="4" name="Text Placeholder 3"/>
          <p:cNvSpPr>
            <a:spLocks noGrp="1"/>
          </p:cNvSpPr>
          <p:nvPr>
            <p:ph type="body" sz="half" idx="2"/>
          </p:nvPr>
        </p:nvSpPr>
        <p:spPr>
          <a:xfrm>
            <a:off x="672108" y="2012752"/>
            <a:ext cx="2057400" cy="301823"/>
          </a:xfrm>
        </p:spPr>
        <p:txBody>
          <a:bodyPr/>
          <a:lstStyle>
            <a:lvl1pPr marL="0" indent="0">
              <a:buNone/>
              <a:defRPr sz="525"/>
            </a:lvl1pPr>
            <a:lvl2pPr marL="171450" indent="0">
              <a:buNone/>
              <a:defRPr sz="450"/>
            </a:lvl2pPr>
            <a:lvl3pPr marL="342900" indent="0">
              <a:buNone/>
              <a:defRPr sz="375"/>
            </a:lvl3pPr>
            <a:lvl4pPr marL="514350" indent="0">
              <a:buNone/>
              <a:defRPr sz="338"/>
            </a:lvl4pPr>
            <a:lvl5pPr marL="685800" indent="0">
              <a:buNone/>
              <a:defRPr sz="338"/>
            </a:lvl5pPr>
            <a:lvl6pPr marL="857250" indent="0">
              <a:buNone/>
              <a:defRPr sz="338"/>
            </a:lvl6pPr>
            <a:lvl7pPr marL="1028700" indent="0">
              <a:buNone/>
              <a:defRPr sz="338"/>
            </a:lvl7pPr>
            <a:lvl8pPr marL="1200150" indent="0">
              <a:buNone/>
              <a:defRPr sz="338"/>
            </a:lvl8pPr>
            <a:lvl9pPr marL="1371600" indent="0">
              <a:buNone/>
              <a:defRPr sz="338"/>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86025" y="102989"/>
            <a:ext cx="771525" cy="21943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71450" y="102989"/>
            <a:ext cx="2257425" cy="21943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18" Type="http://schemas.openxmlformats.org/officeDocument/2006/relationships/theme" Target="../theme/theme3.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slideLayout" Target="../slideLayouts/slideLayout69.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20" Type="http://schemas.openxmlformats.org/officeDocument/2006/relationships/image" Target="../media/image20.svg"/><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19" Type="http://schemas.openxmlformats.org/officeDocument/2006/relationships/image" Target="../media/image19.svg"/><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4.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625" y="224146"/>
            <a:ext cx="6614080" cy="594000"/>
          </a:xfrm>
          <a:prstGeom prst="rect">
            <a:avLst/>
          </a:prstGeom>
        </p:spPr>
        <p:txBody>
          <a:bodyPr vert="horz" lIns="0" tIns="0" rIns="0" bIns="0" rtlCol="0" anchor="b" anchorCtr="0">
            <a:noAutofit/>
          </a:bodyPr>
          <a:lstStyle/>
          <a:p>
            <a:r>
              <a:rPr lang="en-US"/>
              <a:t>Click to edit Master title style</a:t>
            </a:r>
          </a:p>
        </p:txBody>
      </p:sp>
      <p:sp>
        <p:nvSpPr>
          <p:cNvPr id="3" name="Text Placeholder 2"/>
          <p:cNvSpPr>
            <a:spLocks noGrp="1"/>
          </p:cNvSpPr>
          <p:nvPr>
            <p:ph type="body" idx="1"/>
          </p:nvPr>
        </p:nvSpPr>
        <p:spPr>
          <a:xfrm>
            <a:off x="301625" y="1163638"/>
            <a:ext cx="8518525" cy="295592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Box 21">
            <a:extLst>
              <a:ext uri="{FF2B5EF4-FFF2-40B4-BE49-F238E27FC236}">
                <a16:creationId xmlns:a16="http://schemas.microsoft.com/office/drawing/2014/main" id="{0CFA6F87-4D14-48F8-BB18-EE3294BC2426}"/>
              </a:ext>
            </a:extLst>
          </p:cNvPr>
          <p:cNvSpPr txBox="1"/>
          <p:nvPr/>
        </p:nvSpPr>
        <p:spPr>
          <a:xfrm>
            <a:off x="291737" y="4551992"/>
            <a:ext cx="3388593" cy="129266"/>
          </a:xfrm>
          <a:prstGeom prst="rect">
            <a:avLst/>
          </a:prstGeom>
          <a:noFill/>
        </p:spPr>
        <p:txBody>
          <a:bodyPr wrap="square" lIns="0" tIns="0" rIns="0" bIns="0" rtlCol="0">
            <a:spAutoFit/>
          </a:bodyPr>
          <a:lstStyle/>
          <a:p>
            <a:pPr defTabSz="685800" fontAlgn="base">
              <a:lnSpc>
                <a:spcPct val="80000"/>
              </a:lnSpc>
              <a:spcBef>
                <a:spcPct val="0"/>
              </a:spcBef>
              <a:spcAft>
                <a:spcPct val="0"/>
              </a:spcAft>
            </a:pPr>
            <a:r>
              <a:rPr lang="en-US" sz="1050" b="1">
                <a:solidFill>
                  <a:srgbClr val="000000"/>
                </a:solidFill>
                <a:latin typeface="Arial" panose="020B0604020202020204" pitchFamily="34" charset="0"/>
                <a:ea typeface="Geneva" pitchFamily="122" charset="-128"/>
              </a:rPr>
              <a:t>Leeds University Business School</a:t>
            </a:r>
          </a:p>
        </p:txBody>
      </p:sp>
      <p:grpSp>
        <p:nvGrpSpPr>
          <p:cNvPr id="23" name="Group 22">
            <a:extLst>
              <a:ext uri="{FF2B5EF4-FFF2-40B4-BE49-F238E27FC236}">
                <a16:creationId xmlns:a16="http://schemas.microsoft.com/office/drawing/2014/main" id="{1F0657E8-B3A6-4058-B0F7-CF6542BD098F}"/>
              </a:ext>
            </a:extLst>
          </p:cNvPr>
          <p:cNvGrpSpPr/>
          <p:nvPr/>
        </p:nvGrpSpPr>
        <p:grpSpPr>
          <a:xfrm>
            <a:off x="0" y="4259790"/>
            <a:ext cx="9144000" cy="100624"/>
            <a:chOff x="0" y="5120118"/>
            <a:chExt cx="9162160" cy="131482"/>
          </a:xfrm>
        </p:grpSpPr>
        <p:sp>
          <p:nvSpPr>
            <p:cNvPr id="24" name="Rectangle 23">
              <a:extLst>
                <a:ext uri="{FF2B5EF4-FFF2-40B4-BE49-F238E27FC236}">
                  <a16:creationId xmlns:a16="http://schemas.microsoft.com/office/drawing/2014/main" id="{5B0CF008-906D-45E7-8D14-C522A74C2418}"/>
                </a:ext>
              </a:extLst>
            </p:cNvPr>
            <p:cNvSpPr/>
            <p:nvPr/>
          </p:nvSpPr>
          <p:spPr>
            <a:xfrm>
              <a:off x="0" y="5120118"/>
              <a:ext cx="1308880" cy="131482"/>
            </a:xfrm>
            <a:prstGeom prst="rect">
              <a:avLst/>
            </a:prstGeom>
            <a:solidFill>
              <a:schemeClr val="accent1"/>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2C1DB97D-BEED-46E4-AA00-4D0593ED7E88}"/>
                </a:ext>
              </a:extLst>
            </p:cNvPr>
            <p:cNvSpPr/>
            <p:nvPr/>
          </p:nvSpPr>
          <p:spPr>
            <a:xfrm>
              <a:off x="1308880" y="5120118"/>
              <a:ext cx="1308880" cy="131482"/>
            </a:xfrm>
            <a:prstGeom prst="rect">
              <a:avLst/>
            </a:prstGeom>
            <a:solidFill>
              <a:schemeClr val="accent2"/>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6" name="Rectangle 25">
              <a:extLst>
                <a:ext uri="{FF2B5EF4-FFF2-40B4-BE49-F238E27FC236}">
                  <a16:creationId xmlns:a16="http://schemas.microsoft.com/office/drawing/2014/main" id="{ED675BE7-0FA2-4434-B4E8-6C4F546E9A8F}"/>
                </a:ext>
              </a:extLst>
            </p:cNvPr>
            <p:cNvSpPr/>
            <p:nvPr/>
          </p:nvSpPr>
          <p:spPr>
            <a:xfrm>
              <a:off x="2617760" y="5120118"/>
              <a:ext cx="1308880" cy="131482"/>
            </a:xfrm>
            <a:prstGeom prst="rect">
              <a:avLst/>
            </a:prstGeom>
            <a:solidFill>
              <a:schemeClr val="accent3"/>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40268AB0-E19E-454A-AD2A-A1B872C95244}"/>
                </a:ext>
              </a:extLst>
            </p:cNvPr>
            <p:cNvSpPr/>
            <p:nvPr/>
          </p:nvSpPr>
          <p:spPr>
            <a:xfrm>
              <a:off x="3926640" y="5120118"/>
              <a:ext cx="1308880" cy="131482"/>
            </a:xfrm>
            <a:prstGeom prst="rect">
              <a:avLst/>
            </a:prstGeom>
            <a:solidFill>
              <a:schemeClr val="accent4"/>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92541FF0-7ED7-400B-AB0A-87BBE523E36A}"/>
                </a:ext>
              </a:extLst>
            </p:cNvPr>
            <p:cNvSpPr/>
            <p:nvPr/>
          </p:nvSpPr>
          <p:spPr>
            <a:xfrm>
              <a:off x="5235520" y="5120118"/>
              <a:ext cx="1308880" cy="131482"/>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29" name="Rectangle 28">
              <a:extLst>
                <a:ext uri="{FF2B5EF4-FFF2-40B4-BE49-F238E27FC236}">
                  <a16:creationId xmlns:a16="http://schemas.microsoft.com/office/drawing/2014/main" id="{96201762-4B03-4528-A68E-0F6510B6B151}"/>
                </a:ext>
              </a:extLst>
            </p:cNvPr>
            <p:cNvSpPr/>
            <p:nvPr/>
          </p:nvSpPr>
          <p:spPr>
            <a:xfrm>
              <a:off x="6544400" y="5120118"/>
              <a:ext cx="1308880" cy="131482"/>
            </a:xfrm>
            <a:prstGeom prst="rect">
              <a:avLst/>
            </a:prstGeom>
            <a:solidFill>
              <a:schemeClr val="accent6"/>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sp>
          <p:nvSpPr>
            <p:cNvPr id="30" name="Rectangle 29">
              <a:extLst>
                <a:ext uri="{FF2B5EF4-FFF2-40B4-BE49-F238E27FC236}">
                  <a16:creationId xmlns:a16="http://schemas.microsoft.com/office/drawing/2014/main" id="{76289A26-49EC-443E-84C0-1BAAC5CAA16C}"/>
                </a:ext>
              </a:extLst>
            </p:cNvPr>
            <p:cNvSpPr/>
            <p:nvPr/>
          </p:nvSpPr>
          <p:spPr>
            <a:xfrm>
              <a:off x="7853280" y="5120118"/>
              <a:ext cx="1308880" cy="131482"/>
            </a:xfrm>
            <a:prstGeom prst="rect">
              <a:avLst/>
            </a:prstGeom>
            <a:solidFill>
              <a:schemeClr val="tx2"/>
            </a:solidFill>
            <a:ln w="12700" cap="flat" cmpd="sng" algn="ctr">
              <a:noFill/>
              <a:prstDash val="solid"/>
              <a:miter lim="800000"/>
            </a:ln>
            <a:effectLst/>
          </p:spPr>
          <p:txBody>
            <a:bodyPr rtlCol="0" anchor="ctr"/>
            <a:lstStyle/>
            <a:p>
              <a:pPr marL="0" marR="0" lvl="0" indent="0" algn="ctr" defTabSz="685800" eaLnBrk="1" fontAlgn="base" latinLnBrk="0" hangingPunct="1">
                <a:lnSpc>
                  <a:spcPct val="100000"/>
                </a:lnSpc>
                <a:spcBef>
                  <a:spcPct val="0"/>
                </a:spcBef>
                <a:spcAft>
                  <a:spcPct val="0"/>
                </a:spcAft>
                <a:buClrTx/>
                <a:buSzTx/>
                <a:buFontTx/>
                <a:buNone/>
                <a:tabLst/>
                <a:defRPr/>
              </a:pPr>
              <a:endParaRPr kumimoji="0" lang="en-GB" sz="1350" b="0" i="0" u="none" strike="noStrike" kern="0" cap="none" spc="0" normalizeH="0" baseline="0" noProof="0">
                <a:ln>
                  <a:noFill/>
                </a:ln>
                <a:solidFill>
                  <a:srgbClr val="FFFFFF"/>
                </a:solidFill>
                <a:effectLst/>
                <a:uLnTx/>
                <a:uFillTx/>
                <a:latin typeface="Arial" panose="020B0604020202020204"/>
                <a:ea typeface="+mn-ea"/>
                <a:cs typeface="+mn-cs"/>
              </a:endParaRPr>
            </a:p>
          </p:txBody>
        </p:sp>
      </p:grpSp>
      <p:cxnSp>
        <p:nvCxnSpPr>
          <p:cNvPr id="42" name="Straight Connector 41">
            <a:extLst>
              <a:ext uri="{FF2B5EF4-FFF2-40B4-BE49-F238E27FC236}">
                <a16:creationId xmlns:a16="http://schemas.microsoft.com/office/drawing/2014/main" id="{9284160D-5016-48C1-942A-D1CD71F0CB24}"/>
              </a:ext>
            </a:extLst>
          </p:cNvPr>
          <p:cNvCxnSpPr>
            <a:cxnSpLocks/>
          </p:cNvCxnSpPr>
          <p:nvPr userDrawn="1"/>
        </p:nvCxnSpPr>
        <p:spPr>
          <a:xfrm>
            <a:off x="301625" y="906016"/>
            <a:ext cx="8518847"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3" name="Picture 42" descr="UoL_Logo.eps">
            <a:extLst>
              <a:ext uri="{FF2B5EF4-FFF2-40B4-BE49-F238E27FC236}">
                <a16:creationId xmlns:a16="http://schemas.microsoft.com/office/drawing/2014/main" id="{C914EEC3-4367-46FC-A690-239B9709AAE7}"/>
              </a:ext>
            </a:extLst>
          </p:cNvPr>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7094894" y="264535"/>
            <a:ext cx="1732253" cy="494506"/>
          </a:xfrm>
          <a:prstGeom prst="rect">
            <a:avLst/>
          </a:prstGeom>
        </p:spPr>
      </p:pic>
      <p:pic>
        <p:nvPicPr>
          <p:cNvPr id="4" name="Picture 3"/>
          <p:cNvPicPr>
            <a:picLocks noChangeAspect="1"/>
          </p:cNvPicPr>
          <p:nvPr userDrawn="1"/>
        </p:nvPicPr>
        <p:blipFill>
          <a:blip r:embed="rId29" cstate="email">
            <a:extLst>
              <a:ext uri="{28A0092B-C50C-407E-A947-70E740481C1C}">
                <a14:useLocalDpi xmlns:a14="http://schemas.microsoft.com/office/drawing/2010/main"/>
              </a:ext>
            </a:extLst>
          </a:blip>
          <a:stretch>
            <a:fillRect/>
          </a:stretch>
        </p:blipFill>
        <p:spPr>
          <a:xfrm>
            <a:off x="6026029" y="4436792"/>
            <a:ext cx="2801118" cy="359665"/>
          </a:xfrm>
          <a:prstGeom prst="rect">
            <a:avLst/>
          </a:prstGeom>
        </p:spPr>
      </p:pic>
    </p:spTree>
    <p:extLst>
      <p:ext uri="{BB962C8B-B14F-4D97-AF65-F5344CB8AC3E}">
        <p14:creationId xmlns:p14="http://schemas.microsoft.com/office/powerpoint/2010/main" val="2282284590"/>
      </p:ext>
    </p:extLst>
  </p:cSld>
  <p:clrMap bg1="lt1" tx1="dk1" bg2="lt2" tx2="dk2" accent1="accent1" accent2="accent2" accent3="accent3" accent4="accent4" accent5="accent5" accent6="accent6" hlink="hlink" folHlink="folHlink"/>
  <p:sldLayoutIdLst>
    <p:sldLayoutId id="2147483722" r:id="rId1"/>
    <p:sldLayoutId id="2147483756"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52" r:id="rId14"/>
    <p:sldLayoutId id="2147483751" r:id="rId15"/>
    <p:sldLayoutId id="2147483759" r:id="rId16"/>
    <p:sldLayoutId id="2147483754" r:id="rId17"/>
    <p:sldLayoutId id="2147483760" r:id="rId18"/>
    <p:sldLayoutId id="2147483761" r:id="rId19"/>
    <p:sldLayoutId id="2147483762" r:id="rId20"/>
    <p:sldLayoutId id="2147483744" r:id="rId21"/>
    <p:sldLayoutId id="2147483745" r:id="rId22"/>
    <p:sldLayoutId id="2147483746" r:id="rId23"/>
    <p:sldLayoutId id="2147483747" r:id="rId24"/>
    <p:sldLayoutId id="2147483748" r:id="rId25"/>
    <p:sldLayoutId id="2147483763" r:id="rId26"/>
  </p:sldLayoutIdLst>
  <p:hf sldNum="0" hdr="0" ftr="0" dt="0"/>
  <p:txStyles>
    <p:titleStyle>
      <a:lvl1pPr algn="l" defTabSz="685800" rtl="0" eaLnBrk="1" latinLnBrk="0" hangingPunct="1">
        <a:lnSpc>
          <a:spcPct val="90000"/>
        </a:lnSpc>
        <a:spcBef>
          <a:spcPct val="0"/>
        </a:spcBef>
        <a:buNone/>
        <a:defRPr sz="2100" kern="1200">
          <a:solidFill>
            <a:schemeClr val="tx1"/>
          </a:solidFill>
          <a:latin typeface="+mj-lt"/>
          <a:ea typeface="+mj-ea"/>
          <a:cs typeface="+mj-cs"/>
        </a:defRPr>
      </a:lvl1pPr>
    </p:titleStyle>
    <p:bodyStyle>
      <a:lvl1pPr marL="180975" indent="-180975" algn="l" defTabSz="685800" rtl="0" eaLnBrk="1" latinLnBrk="0" hangingPunct="1">
        <a:lnSpc>
          <a:spcPct val="100000"/>
        </a:lnSpc>
        <a:spcBef>
          <a:spcPts val="0"/>
        </a:spcBef>
        <a:spcAft>
          <a:spcPts val="225"/>
        </a:spcAft>
        <a:buFont typeface="Arial" panose="020B0604020202020204" pitchFamily="34" charset="0"/>
        <a:buChar char="•"/>
        <a:defRPr sz="1800" b="1" kern="1200">
          <a:solidFill>
            <a:schemeClr val="tx1"/>
          </a:solidFill>
          <a:latin typeface="+mn-lt"/>
          <a:ea typeface="+mn-ea"/>
          <a:cs typeface="+mn-cs"/>
        </a:defRPr>
      </a:lvl1pPr>
      <a:lvl2pPr marL="361950" indent="-180975" algn="l" defTabSz="685800" rtl="0" eaLnBrk="1" latinLnBrk="0" hangingPunct="1">
        <a:lnSpc>
          <a:spcPct val="100000"/>
        </a:lnSpc>
        <a:spcBef>
          <a:spcPts val="0"/>
        </a:spcBef>
        <a:spcAft>
          <a:spcPts val="225"/>
        </a:spcAft>
        <a:buFont typeface="Arial" panose="020B0604020202020204" pitchFamily="34" charset="0"/>
        <a:buChar char="‒"/>
        <a:defRPr sz="1800" kern="1200">
          <a:solidFill>
            <a:schemeClr val="tx1"/>
          </a:solidFill>
          <a:latin typeface="+mn-lt"/>
          <a:ea typeface="+mn-ea"/>
          <a:cs typeface="+mn-cs"/>
        </a:defRPr>
      </a:lvl2pPr>
      <a:lvl3pPr marL="542925" indent="-180975" algn="l" defTabSz="685800" rtl="0" eaLnBrk="1" latinLnBrk="0" hangingPunct="1">
        <a:lnSpc>
          <a:spcPct val="100000"/>
        </a:lnSpc>
        <a:spcBef>
          <a:spcPts val="0"/>
        </a:spcBef>
        <a:spcAft>
          <a:spcPts val="225"/>
        </a:spcAft>
        <a:buFont typeface="Arial" panose="020B0604020202020204" pitchFamily="34" charset="0"/>
        <a:buChar char="‒"/>
        <a:defRPr sz="1800" kern="1200">
          <a:solidFill>
            <a:schemeClr val="tx1"/>
          </a:solidFill>
          <a:latin typeface="+mn-lt"/>
          <a:ea typeface="+mn-ea"/>
          <a:cs typeface="+mn-cs"/>
        </a:defRPr>
      </a:lvl3pPr>
      <a:lvl4pPr marL="712788" indent="-169863" algn="l" defTabSz="685800" rtl="0" eaLnBrk="1" latinLnBrk="0" hangingPunct="1">
        <a:lnSpc>
          <a:spcPct val="100000"/>
        </a:lnSpc>
        <a:spcBef>
          <a:spcPts val="0"/>
        </a:spcBef>
        <a:spcAft>
          <a:spcPts val="225"/>
        </a:spcAft>
        <a:buFont typeface="Arial" panose="020B0604020202020204" pitchFamily="34" charset="0"/>
        <a:buChar char="‒"/>
        <a:defRPr sz="1800" kern="1200">
          <a:solidFill>
            <a:schemeClr val="tx1"/>
          </a:solidFill>
          <a:latin typeface="+mn-lt"/>
          <a:ea typeface="+mn-ea"/>
          <a:cs typeface="+mn-cs"/>
        </a:defRPr>
      </a:lvl4pPr>
      <a:lvl5pPr marL="893763" indent="-180975" algn="l" defTabSz="685800" rtl="0" eaLnBrk="1" latinLnBrk="0" hangingPunct="1">
        <a:lnSpc>
          <a:spcPct val="100000"/>
        </a:lnSpc>
        <a:spcBef>
          <a:spcPts val="0"/>
        </a:spcBef>
        <a:spcAft>
          <a:spcPts val="225"/>
        </a:spcAft>
        <a:buFont typeface="Arial" panose="020B0604020202020204" pitchFamily="34" charset="0"/>
        <a:buChar char="‒"/>
        <a:tabLst/>
        <a:defRPr sz="18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8" orient="horz" pos="733" userDrawn="1">
          <p15:clr>
            <a:srgbClr val="F26B43"/>
          </p15:clr>
        </p15:guide>
        <p15:guide id="9" pos="5556" userDrawn="1">
          <p15:clr>
            <a:srgbClr val="F26B43"/>
          </p15:clr>
        </p15:guide>
        <p15:guide id="11" orient="horz" pos="475" userDrawn="1">
          <p15:clr>
            <a:srgbClr val="F26B43"/>
          </p15:clr>
        </p15:guide>
        <p15:guide id="12" orient="horz" pos="2595" userDrawn="1">
          <p15:clr>
            <a:srgbClr val="F26B43"/>
          </p15:clr>
        </p15:guide>
        <p15:guide id="13" pos="2794" userDrawn="1">
          <p15:clr>
            <a:srgbClr val="F26B43"/>
          </p15:clr>
        </p15:guide>
        <p15:guide id="14" pos="2925" userDrawn="1">
          <p15:clr>
            <a:srgbClr val="F26B43"/>
          </p15:clr>
        </p15:guide>
        <p15:guide id="16" pos="190" userDrawn="1">
          <p15:clr>
            <a:srgbClr val="F26B43"/>
          </p15:clr>
        </p15:guide>
        <p15:guide id="17" orient="horz" pos="29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6A08A4-25A7-31BE-5E68-ECFFF115793B}"/>
              </a:ext>
            </a:extLst>
          </p:cNvPr>
          <p:cNvSpPr/>
          <p:nvPr userDrawn="1"/>
        </p:nvSpPr>
        <p:spPr>
          <a:xfrm>
            <a:off x="0" y="0"/>
            <a:ext cx="9144000" cy="5143500"/>
          </a:xfrm>
          <a:prstGeom prst="rect">
            <a:avLst/>
          </a:prstGeom>
          <a:solidFill>
            <a:srgbClr val="F6EEE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2" name="Title Placeholder 1">
            <a:extLst>
              <a:ext uri="{FF2B5EF4-FFF2-40B4-BE49-F238E27FC236}">
                <a16:creationId xmlns:a16="http://schemas.microsoft.com/office/drawing/2014/main" id="{A04FA7F5-5E11-764F-9CD0-E26A0E017C56}"/>
              </a:ext>
            </a:extLst>
          </p:cNvPr>
          <p:cNvSpPr>
            <a:spLocks noGrp="1"/>
          </p:cNvSpPr>
          <p:nvPr>
            <p:ph type="title"/>
          </p:nvPr>
        </p:nvSpPr>
        <p:spPr>
          <a:xfrm>
            <a:off x="237220" y="273844"/>
            <a:ext cx="8435513" cy="44783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7" name="Text Placeholder 6">
            <a:extLst>
              <a:ext uri="{FF2B5EF4-FFF2-40B4-BE49-F238E27FC236}">
                <a16:creationId xmlns:a16="http://schemas.microsoft.com/office/drawing/2014/main" id="{AA89D0EA-3D6E-F74D-8813-C0283C74DFB9}"/>
              </a:ext>
            </a:extLst>
          </p:cNvPr>
          <p:cNvSpPr>
            <a:spLocks noGrp="1"/>
          </p:cNvSpPr>
          <p:nvPr>
            <p:ph type="body" idx="1"/>
          </p:nvPr>
        </p:nvSpPr>
        <p:spPr>
          <a:xfrm>
            <a:off x="237220" y="995520"/>
            <a:ext cx="8435513" cy="320368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Rectangle 7">
            <a:extLst>
              <a:ext uri="{FF2B5EF4-FFF2-40B4-BE49-F238E27FC236}">
                <a16:creationId xmlns:a16="http://schemas.microsoft.com/office/drawing/2014/main" id="{8BDAE61D-ED3A-5E40-AA89-A49DD3DE56B5}"/>
              </a:ext>
            </a:extLst>
          </p:cNvPr>
          <p:cNvSpPr/>
          <p:nvPr userDrawn="1"/>
        </p:nvSpPr>
        <p:spPr>
          <a:xfrm>
            <a:off x="280864" y="203563"/>
            <a:ext cx="214685" cy="59819"/>
          </a:xfrm>
          <a:prstGeom prst="rect">
            <a:avLst/>
          </a:prstGeom>
          <a:solidFill>
            <a:srgbClr val="91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8986084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768" r:id="rId3"/>
    <p:sldLayoutId id="2147483671" r:id="rId4"/>
    <p:sldLayoutId id="2147483672" r:id="rId5"/>
    <p:sldLayoutId id="2147483738" r:id="rId6"/>
    <p:sldLayoutId id="2147483678" r:id="rId7"/>
    <p:sldLayoutId id="2147483735" r:id="rId8"/>
    <p:sldLayoutId id="2147483677" r:id="rId9"/>
    <p:sldLayoutId id="2147483679" r:id="rId10"/>
    <p:sldLayoutId id="2147483764" r:id="rId11"/>
    <p:sldLayoutId id="2147483736" r:id="rId12"/>
    <p:sldLayoutId id="2147483740" r:id="rId13"/>
    <p:sldLayoutId id="2147483765" r:id="rId14"/>
    <p:sldLayoutId id="2147483737" r:id="rId15"/>
    <p:sldLayoutId id="2147483668" r:id="rId16"/>
    <p:sldLayoutId id="2147483767" r:id="rId17"/>
    <p:sldLayoutId id="2147483739" r:id="rId18"/>
    <p:sldLayoutId id="2147483673" r:id="rId19"/>
    <p:sldLayoutId id="2147483680" r:id="rId20"/>
    <p:sldLayoutId id="2147483681" r:id="rId21"/>
    <p:sldLayoutId id="2147483682" r:id="rId22"/>
    <p:sldLayoutId id="2147483741" r:id="rId23"/>
    <p:sldLayoutId id="2147483742" r:id="rId24"/>
    <p:sldLayoutId id="2147483743" r:id="rId25"/>
    <p:sldLayoutId id="2147483774" r:id="rId26"/>
  </p:sldLayoutIdLst>
  <p:txStyles>
    <p:titleStyle>
      <a:lvl1pPr algn="l" defTabSz="457200" rtl="0" eaLnBrk="1" latinLnBrk="0" hangingPunct="1">
        <a:spcBef>
          <a:spcPct val="0"/>
        </a:spcBef>
        <a:buNone/>
        <a:defRPr sz="2800" b="0" i="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457200" rtl="0" eaLnBrk="1" latinLnBrk="0" hangingPunct="1">
        <a:spcBef>
          <a:spcPct val="20000"/>
        </a:spcBef>
        <a:buFont typeface="Arial"/>
        <a:buNone/>
        <a:defRPr sz="2000" b="0" i="0" kern="1200">
          <a:solidFill>
            <a:schemeClr val="tx1"/>
          </a:solidFill>
          <a:latin typeface="Arial" panose="020B0604020202020204" pitchFamily="34" charset="0"/>
          <a:ea typeface="+mn-ea"/>
          <a:cs typeface="Arial" panose="020B0604020202020204" pitchFamily="34" charset="0"/>
        </a:defRPr>
      </a:lvl1pPr>
      <a:lvl2pPr marL="457200" indent="0" algn="l" defTabSz="457200" rtl="0" eaLnBrk="1" latinLnBrk="0" hangingPunct="1">
        <a:spcBef>
          <a:spcPct val="20000"/>
        </a:spcBef>
        <a:buFont typeface="Arial"/>
        <a:buNone/>
        <a:defRPr sz="1800" b="0" i="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A10074-9A2E-7BD8-7753-93F10E57E729}"/>
              </a:ext>
            </a:extLst>
          </p:cNvPr>
          <p:cNvSpPr>
            <a:spLocks noGrp="1"/>
          </p:cNvSpPr>
          <p:nvPr>
            <p:ph type="title"/>
          </p:nvPr>
        </p:nvSpPr>
        <p:spPr>
          <a:xfrm>
            <a:off x="335756" y="115302"/>
            <a:ext cx="8481671" cy="733784"/>
          </a:xfrm>
          <a:prstGeom prst="rect">
            <a:avLst/>
          </a:prstGeom>
        </p:spPr>
        <p:txBody>
          <a:bodyPr vert="horz" lIns="0" tIns="0" rIns="0" bIns="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664CFB8-1966-DE35-CC22-9D60D62B66A7}"/>
              </a:ext>
            </a:extLst>
          </p:cNvPr>
          <p:cNvSpPr>
            <a:spLocks noGrp="1"/>
          </p:cNvSpPr>
          <p:nvPr>
            <p:ph type="body" idx="1"/>
          </p:nvPr>
        </p:nvSpPr>
        <p:spPr>
          <a:xfrm>
            <a:off x="335756" y="1107962"/>
            <a:ext cx="8481671" cy="3311638"/>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881F37-CBEA-CD75-98C9-1DADB540E789}"/>
              </a:ext>
            </a:extLst>
          </p:cNvPr>
          <p:cNvSpPr>
            <a:spLocks noGrp="1"/>
          </p:cNvSpPr>
          <p:nvPr>
            <p:ph type="dt" sz="half" idx="2"/>
          </p:nvPr>
        </p:nvSpPr>
        <p:spPr>
          <a:xfrm>
            <a:off x="4895841" y="4800598"/>
            <a:ext cx="2762259" cy="180635"/>
          </a:xfrm>
          <a:prstGeom prst="rect">
            <a:avLst/>
          </a:prstGeom>
        </p:spPr>
        <p:txBody>
          <a:bodyPr vert="horz" lIns="0" tIns="0" rIns="0" bIns="0" rtlCol="0" anchor="ctr"/>
          <a:lstStyle>
            <a:lvl1pPr algn="r">
              <a:defRPr sz="750">
                <a:solidFill>
                  <a:schemeClr val="tx1"/>
                </a:solidFill>
              </a:defRPr>
            </a:lvl1pPr>
          </a:lstStyle>
          <a:p>
            <a:fld id="{34DCE01A-F62A-484C-8158-939198939CA4}" type="datetime1">
              <a:rPr lang="en-GB" smtClean="0"/>
              <a:t>29/09/2026</a:t>
            </a:fld>
            <a:endParaRPr lang="en-GB"/>
          </a:p>
        </p:txBody>
      </p:sp>
      <p:sp>
        <p:nvSpPr>
          <p:cNvPr id="5" name="Footer Placeholder 4">
            <a:extLst>
              <a:ext uri="{FF2B5EF4-FFF2-40B4-BE49-F238E27FC236}">
                <a16:creationId xmlns:a16="http://schemas.microsoft.com/office/drawing/2014/main" id="{AED0E5D0-309F-8FC6-2192-2C0DB7966B44}"/>
              </a:ext>
            </a:extLst>
          </p:cNvPr>
          <p:cNvSpPr>
            <a:spLocks noGrp="1"/>
          </p:cNvSpPr>
          <p:nvPr>
            <p:ph type="ftr" sz="quarter" idx="3"/>
          </p:nvPr>
        </p:nvSpPr>
        <p:spPr>
          <a:xfrm>
            <a:off x="1121229" y="4800598"/>
            <a:ext cx="3126932" cy="180635"/>
          </a:xfrm>
          <a:prstGeom prst="rect">
            <a:avLst/>
          </a:prstGeom>
        </p:spPr>
        <p:txBody>
          <a:bodyPr vert="horz" lIns="0" tIns="0" rIns="0" bIns="0" rtlCol="0" anchor="ctr"/>
          <a:lstStyle>
            <a:lvl1pPr algn="l">
              <a:defRPr sz="750">
                <a:solidFill>
                  <a:schemeClr val="tx1"/>
                </a:solidFill>
              </a:defRPr>
            </a:lvl1pPr>
          </a:lstStyle>
          <a:p>
            <a:endParaRPr lang="en-GB"/>
          </a:p>
        </p:txBody>
      </p:sp>
      <p:sp>
        <p:nvSpPr>
          <p:cNvPr id="6" name="Slide Number Placeholder 5">
            <a:extLst>
              <a:ext uri="{FF2B5EF4-FFF2-40B4-BE49-F238E27FC236}">
                <a16:creationId xmlns:a16="http://schemas.microsoft.com/office/drawing/2014/main" id="{D1D8C85C-59F3-D3A6-5F26-F09F83681070}"/>
              </a:ext>
            </a:extLst>
          </p:cNvPr>
          <p:cNvSpPr>
            <a:spLocks noGrp="1"/>
          </p:cNvSpPr>
          <p:nvPr>
            <p:ph type="sldNum" sz="quarter" idx="4"/>
          </p:nvPr>
        </p:nvSpPr>
        <p:spPr>
          <a:xfrm>
            <a:off x="4248160" y="4800598"/>
            <a:ext cx="650422" cy="180635"/>
          </a:xfrm>
          <a:prstGeom prst="rect">
            <a:avLst/>
          </a:prstGeom>
        </p:spPr>
        <p:txBody>
          <a:bodyPr vert="horz" lIns="0" tIns="0" rIns="0" bIns="0" rtlCol="0" anchor="ctr"/>
          <a:lstStyle>
            <a:lvl1pPr algn="ctr">
              <a:defRPr sz="750">
                <a:solidFill>
                  <a:schemeClr val="tx1"/>
                </a:solidFill>
              </a:defRPr>
            </a:lvl1pPr>
          </a:lstStyle>
          <a:p>
            <a:fld id="{C60B6CEB-00FD-4EF2-810E-E0CF7536FD01}" type="slidenum">
              <a:rPr lang="en-GB" smtClean="0"/>
              <a:pPr/>
              <a:t>‹#›</a:t>
            </a:fld>
            <a:endParaRPr lang="en-GB"/>
          </a:p>
        </p:txBody>
      </p:sp>
      <p:sp>
        <p:nvSpPr>
          <p:cNvPr id="12" name="Rectangle 11">
            <a:extLst>
              <a:ext uri="{FF2B5EF4-FFF2-40B4-BE49-F238E27FC236}">
                <a16:creationId xmlns:a16="http://schemas.microsoft.com/office/drawing/2014/main" id="{3188A43E-8102-92FD-6853-9D13A63BC2ED}"/>
              </a:ext>
            </a:extLst>
          </p:cNvPr>
          <p:cNvSpPr/>
          <p:nvPr userDrawn="1"/>
        </p:nvSpPr>
        <p:spPr>
          <a:xfrm>
            <a:off x="332183" y="811660"/>
            <a:ext cx="179785" cy="4558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4" name="Graphic 13">
            <a:extLst>
              <a:ext uri="{FF2B5EF4-FFF2-40B4-BE49-F238E27FC236}">
                <a16:creationId xmlns:a16="http://schemas.microsoft.com/office/drawing/2014/main" id="{1B3E110C-699A-8D04-033B-4133CB5B2404}"/>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344598" y="4521849"/>
            <a:ext cx="597187" cy="450054"/>
          </a:xfrm>
          <a:prstGeom prst="rect">
            <a:avLst/>
          </a:prstGeom>
        </p:spPr>
      </p:pic>
      <p:pic>
        <p:nvPicPr>
          <p:cNvPr id="16" name="Graphic 15">
            <a:extLst>
              <a:ext uri="{FF2B5EF4-FFF2-40B4-BE49-F238E27FC236}">
                <a16:creationId xmlns:a16="http://schemas.microsoft.com/office/drawing/2014/main" id="{6435A84B-8780-7556-5EC8-8E3CDE0B5188}"/>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7789069" y="4675902"/>
            <a:ext cx="1031090" cy="293263"/>
          </a:xfrm>
          <a:prstGeom prst="rect">
            <a:avLst/>
          </a:prstGeom>
        </p:spPr>
      </p:pic>
    </p:spTree>
    <p:extLst>
      <p:ext uri="{BB962C8B-B14F-4D97-AF65-F5344CB8AC3E}">
        <p14:creationId xmlns:p14="http://schemas.microsoft.com/office/powerpoint/2010/main" val="830095653"/>
      </p:ext>
    </p:extLst>
  </p:cSld>
  <p:clrMap bg1="lt1" tx1="dk1" bg2="lt2" tx2="dk2" accent1="accent1" accent2="accent2" accent3="accent3" accent4="accent4" accent5="accent5" accent6="accent6" hlink="hlink" folHlink="folHlink"/>
  <p:sldLayoutIdLst>
    <p:sldLayoutId id="2147483649" r:id="rId1"/>
    <p:sldLayoutId id="2147483772" r:id="rId2"/>
    <p:sldLayoutId id="2147483781" r:id="rId3"/>
    <p:sldLayoutId id="2147483782" r:id="rId4"/>
    <p:sldLayoutId id="2147483773" r:id="rId5"/>
    <p:sldLayoutId id="2147483784" r:id="rId6"/>
    <p:sldLayoutId id="2147483662" r:id="rId7"/>
    <p:sldLayoutId id="2147483663" r:id="rId8"/>
    <p:sldLayoutId id="2147483664" r:id="rId9"/>
    <p:sldLayoutId id="2147483665" r:id="rId10"/>
    <p:sldLayoutId id="2147483666" r:id="rId11"/>
    <p:sldLayoutId id="2147483660" r:id="rId12"/>
    <p:sldLayoutId id="2147483661" r:id="rId13"/>
    <p:sldLayoutId id="2147483778" r:id="rId14"/>
    <p:sldLayoutId id="2147483783" r:id="rId15"/>
    <p:sldLayoutId id="2147483779" r:id="rId16"/>
    <p:sldLayoutId id="2147483780"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180975" indent="-180975"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1pPr>
      <a:lvl2pPr marL="358775" indent="-177800"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2pPr>
      <a:lvl3pPr marL="539750" indent="-180975"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3pPr>
      <a:lvl4pPr marL="717550" indent="-177800"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4pPr>
      <a:lvl5pPr marL="898525" indent="-180975" algn="l" defTabSz="914400" rtl="0" eaLnBrk="1" latinLnBrk="0" hangingPunct="1">
        <a:lnSpc>
          <a:spcPct val="100000"/>
        </a:lnSpc>
        <a:spcBef>
          <a:spcPts val="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1450" y="102989"/>
            <a:ext cx="3086100" cy="4286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71450" y="600075"/>
            <a:ext cx="3086100" cy="16972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1450" y="2383631"/>
            <a:ext cx="800100" cy="136922"/>
          </a:xfrm>
          <a:prstGeom prst="rect">
            <a:avLst/>
          </a:prstGeom>
        </p:spPr>
        <p:txBody>
          <a:bodyPr vert="horz" lIns="91440" tIns="45720" rIns="91440" bIns="45720" rtlCol="0" anchor="ctr"/>
          <a:lstStyle>
            <a:lvl1pPr algn="l">
              <a:defRPr sz="45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1171575" y="2383631"/>
            <a:ext cx="1085850" cy="136922"/>
          </a:xfrm>
          <a:prstGeom prst="rect">
            <a:avLst/>
          </a:prstGeom>
        </p:spPr>
        <p:txBody>
          <a:bodyPr vert="horz" lIns="91440" tIns="45720" rIns="91440" bIns="45720" rtlCol="0" anchor="ctr"/>
          <a:lstStyle>
            <a:lvl1pPr algn="ctr">
              <a:defRPr sz="4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457450" y="2383631"/>
            <a:ext cx="800100" cy="136922"/>
          </a:xfrm>
          <a:prstGeom prst="rect">
            <a:avLst/>
          </a:prstGeom>
        </p:spPr>
        <p:txBody>
          <a:bodyPr vert="horz" lIns="91440" tIns="45720" rIns="91440" bIns="45720" rtlCol="0" anchor="ctr"/>
          <a:lstStyle>
            <a:lvl1pPr algn="r">
              <a:defRPr sz="45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hyperlink" Target="https://students.business.leeds.ac.uk/the-lubs-employability-and-opportunity-team/forage-virtual-internships/" TargetMode="External"/><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35.jpeg"/><Relationship Id="rId4" Type="http://schemas.openxmlformats.org/officeDocument/2006/relationships/hyperlink" Target="https://students.leeds.ac.uk/spar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38.jpeg"/><Relationship Id="rId4" Type="http://schemas.openxmlformats.org/officeDocument/2006/relationships/image" Target="../media/image37.jpe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76.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76.xml"/><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notesSlide" Target="../notesSlides/notesSlide16.xml"/><Relationship Id="rId1" Type="http://schemas.openxmlformats.org/officeDocument/2006/relationships/slideLayout" Target="../slideLayouts/slideLayout76.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svg"/><Relationship Id="rId9" Type="http://schemas.openxmlformats.org/officeDocument/2006/relationships/image" Target="../media/image53.jpeg"/></Relationships>
</file>

<file path=ppt/slides/_rels/slide17.xml.rels><?xml version="1.0" encoding="UTF-8" standalone="yes"?>
<Relationships xmlns="http://schemas.openxmlformats.org/package/2006/relationships"><Relationship Id="rId8" Type="http://schemas.openxmlformats.org/officeDocument/2006/relationships/image" Target="../media/image59.jpeg"/><Relationship Id="rId3" Type="http://schemas.openxmlformats.org/officeDocument/2006/relationships/image" Target="../media/image54.svg"/><Relationship Id="rId7" Type="http://schemas.openxmlformats.org/officeDocument/2006/relationships/image" Target="../media/image58.jpeg"/><Relationship Id="rId2" Type="http://schemas.openxmlformats.org/officeDocument/2006/relationships/notesSlide" Target="../notesSlides/notesSlide17.xml"/><Relationship Id="rId1" Type="http://schemas.openxmlformats.org/officeDocument/2006/relationships/slideLayout" Target="../slideLayouts/slideLayout76.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 Id="rId9" Type="http://schemas.openxmlformats.org/officeDocument/2006/relationships/image" Target="../media/image60.png"/></Relationships>
</file>

<file path=ppt/slides/_rels/slide18.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1.svg"/><Relationship Id="rId7"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76.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19.xml"/><Relationship Id="rId1" Type="http://schemas.openxmlformats.org/officeDocument/2006/relationships/slideLayout" Target="../slideLayouts/slideLayout76.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0.xml"/><Relationship Id="rId1" Type="http://schemas.openxmlformats.org/officeDocument/2006/relationships/slideLayout" Target="../slideLayouts/slideLayout76.xml"/><Relationship Id="rId4" Type="http://schemas.openxmlformats.org/officeDocument/2006/relationships/image" Target="../media/image71.png"/></Relationships>
</file>

<file path=ppt/slides/_rels/slide21.xml.rels><?xml version="1.0" encoding="UTF-8" standalone="yes"?>
<Relationships xmlns="http://schemas.openxmlformats.org/package/2006/relationships"><Relationship Id="rId8" Type="http://schemas.openxmlformats.org/officeDocument/2006/relationships/image" Target="../media/image77.svg"/><Relationship Id="rId13" Type="http://schemas.openxmlformats.org/officeDocument/2006/relationships/image" Target="../media/image82.png"/><Relationship Id="rId18" Type="http://schemas.openxmlformats.org/officeDocument/2006/relationships/image" Target="../media/image87.png"/><Relationship Id="rId3" Type="http://schemas.openxmlformats.org/officeDocument/2006/relationships/image" Target="../media/image72.png"/><Relationship Id="rId7" Type="http://schemas.openxmlformats.org/officeDocument/2006/relationships/image" Target="../media/image76.png"/><Relationship Id="rId12" Type="http://schemas.openxmlformats.org/officeDocument/2006/relationships/image" Target="../media/image81.png"/><Relationship Id="rId17" Type="http://schemas.openxmlformats.org/officeDocument/2006/relationships/image" Target="../media/image86.png"/><Relationship Id="rId2" Type="http://schemas.openxmlformats.org/officeDocument/2006/relationships/notesSlide" Target="../notesSlides/notesSlide21.xml"/><Relationship Id="rId16" Type="http://schemas.openxmlformats.org/officeDocument/2006/relationships/image" Target="../media/image85.svg"/><Relationship Id="rId1" Type="http://schemas.openxmlformats.org/officeDocument/2006/relationships/slideLayout" Target="../slideLayouts/slideLayout76.xml"/><Relationship Id="rId6" Type="http://schemas.openxmlformats.org/officeDocument/2006/relationships/image" Target="../media/image75.svg"/><Relationship Id="rId11" Type="http://schemas.openxmlformats.org/officeDocument/2006/relationships/image" Target="../media/image80.svg"/><Relationship Id="rId5" Type="http://schemas.openxmlformats.org/officeDocument/2006/relationships/image" Target="../media/image74.png"/><Relationship Id="rId15" Type="http://schemas.openxmlformats.org/officeDocument/2006/relationships/image" Target="../media/image84.png"/><Relationship Id="rId10" Type="http://schemas.openxmlformats.org/officeDocument/2006/relationships/image" Target="../media/image79.svg"/><Relationship Id="rId4" Type="http://schemas.openxmlformats.org/officeDocument/2006/relationships/image" Target="../media/image73.svg"/><Relationship Id="rId9" Type="http://schemas.openxmlformats.org/officeDocument/2006/relationships/image" Target="../media/image78.png"/><Relationship Id="rId14" Type="http://schemas.openxmlformats.org/officeDocument/2006/relationships/image" Target="../media/image83.png"/></Relationships>
</file>

<file path=ppt/slides/_rels/slide22.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2.xml"/><Relationship Id="rId1" Type="http://schemas.openxmlformats.org/officeDocument/2006/relationships/slideLayout" Target="../slideLayouts/slideLayout76.xml"/><Relationship Id="rId5" Type="http://schemas.openxmlformats.org/officeDocument/2006/relationships/image" Target="../media/image90.png"/><Relationship Id="rId4" Type="http://schemas.openxmlformats.org/officeDocument/2006/relationships/image" Target="../media/image89.jpeg"/></Relationships>
</file>

<file path=ppt/slides/_rels/slide2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3.xml"/><Relationship Id="rId1" Type="http://schemas.openxmlformats.org/officeDocument/2006/relationships/slideLayout" Target="../slideLayouts/slideLayout76.xml"/></Relationships>
</file>

<file path=ppt/slides/_rels/slide24.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76.xml"/></Relationships>
</file>

<file path=ppt/slides/_rels/slide2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hyperlink" Target="mailto:alumni@lubs.leeds.ac.uk" TargetMode="External"/><Relationship Id="rId2" Type="http://schemas.openxmlformats.org/officeDocument/2006/relationships/notesSlide" Target="../notesSlides/notesSlide25.xml"/><Relationship Id="rId1" Type="http://schemas.openxmlformats.org/officeDocument/2006/relationships/slideLayout" Target="../slideLayouts/slideLayout59.xml"/><Relationship Id="rId6" Type="http://schemas.openxmlformats.org/officeDocument/2006/relationships/image" Target="../media/image95.jpeg"/><Relationship Id="rId5" Type="http://schemas.openxmlformats.org/officeDocument/2006/relationships/image" Target="../media/image94.png"/><Relationship Id="rId4" Type="http://schemas.openxmlformats.org/officeDocument/2006/relationships/hyperlink" Target="https://drive.google.com/drive/folders/1sE_UuPs_MJGLQ6nnMwSBkhmBheljjVN5"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hyperlink" Target="mailto:studentinfo@leeds.ac.uk" TargetMode="External"/><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jpeg"/><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3" Type="http://schemas.openxmlformats.org/officeDocument/2006/relationships/image" Target="../media/image100.svg"/><Relationship Id="rId7" Type="http://schemas.openxmlformats.org/officeDocument/2006/relationships/image" Target="../media/image104.svg"/><Relationship Id="rId2" Type="http://schemas.openxmlformats.org/officeDocument/2006/relationships/notesSlide" Target="../notesSlides/notesSlide26.xml"/><Relationship Id="rId1" Type="http://schemas.openxmlformats.org/officeDocument/2006/relationships/slideLayout" Target="../slideLayouts/slideLayout43.xml"/><Relationship Id="rId6" Type="http://schemas.openxmlformats.org/officeDocument/2006/relationships/image" Target="../media/image103.svg"/><Relationship Id="rId5" Type="http://schemas.openxmlformats.org/officeDocument/2006/relationships/image" Target="../media/image102.svg"/><Relationship Id="rId4" Type="http://schemas.openxmlformats.org/officeDocument/2006/relationships/image" Target="../media/image101.svg"/></Relationships>
</file>

<file path=ppt/slides/_rels/slide32.xml.rels><?xml version="1.0" encoding="UTF-8" standalone="yes"?>
<Relationships xmlns="http://schemas.openxmlformats.org/package/2006/relationships"><Relationship Id="rId3" Type="http://schemas.openxmlformats.org/officeDocument/2006/relationships/hyperlink" Target="https://library.leeds.ac.uk/info/1401/academic-skills" TargetMode="External"/><Relationship Id="rId7" Type="http://schemas.openxmlformats.org/officeDocument/2006/relationships/image" Target="../media/image108.jpeg"/><Relationship Id="rId2" Type="http://schemas.openxmlformats.org/officeDocument/2006/relationships/notesSlide" Target="../notesSlides/notesSlide27.xml"/><Relationship Id="rId1" Type="http://schemas.openxmlformats.org/officeDocument/2006/relationships/slideLayout" Target="../slideLayouts/slideLayout25.xml"/><Relationship Id="rId6" Type="http://schemas.openxmlformats.org/officeDocument/2006/relationships/image" Target="../media/image107.jpeg"/><Relationship Id="rId5" Type="http://schemas.openxmlformats.org/officeDocument/2006/relationships/image" Target="../media/image106.jpeg"/><Relationship Id="rId4" Type="http://schemas.openxmlformats.org/officeDocument/2006/relationships/image" Target="../media/image105.jpeg"/></Relationships>
</file>

<file path=ppt/slides/_rels/slide3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hyperlink" Target="https://www.enago.com/academy/behavioral-questions-tips-to-answer-the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0" descr="A group of people sitting on couches&#10;&#10;Description automatically generated">
            <a:extLst>
              <a:ext uri="{FF2B5EF4-FFF2-40B4-BE49-F238E27FC236}">
                <a16:creationId xmlns:a16="http://schemas.microsoft.com/office/drawing/2014/main" id="{01C77DC4-F18C-7707-E3F4-8CFB5F3284D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0"/>
            <a:ext cx="9144000" cy="5143500"/>
          </a:xfrm>
          <a:prstGeom prst="rect">
            <a:avLst/>
          </a:prstGeom>
          <a:noFill/>
        </p:spPr>
      </p:pic>
      <p:sp>
        <p:nvSpPr>
          <p:cNvPr id="11" name="Content Placeholder 2">
            <a:extLst>
              <a:ext uri="{FF2B5EF4-FFF2-40B4-BE49-F238E27FC236}">
                <a16:creationId xmlns:a16="http://schemas.microsoft.com/office/drawing/2014/main" id="{21483302-1693-586B-2847-4AEBB6F42D34}"/>
              </a:ext>
            </a:extLst>
          </p:cNvPr>
          <p:cNvSpPr>
            <a:spLocks noGrp="1"/>
          </p:cNvSpPr>
          <p:nvPr>
            <p:ph sz="quarter" idx="12"/>
          </p:nvPr>
        </p:nvSpPr>
        <p:spPr>
          <a:xfrm>
            <a:off x="262160" y="1819508"/>
            <a:ext cx="3306365" cy="3008709"/>
          </a:xfrm>
        </p:spPr>
        <p:txBody>
          <a:bodyPr vert="horz" wrap="square" lIns="180000" tIns="144000" rIns="108000" bIns="45720" rtlCol="0">
            <a:normAutofit/>
          </a:bodyPr>
          <a:lstStyle/>
          <a:p>
            <a:r>
              <a:rPr lang="en-US"/>
              <a:t>Welcome – Student Experience and Opportunities</a:t>
            </a:r>
          </a:p>
        </p:txBody>
      </p:sp>
      <p:sp>
        <p:nvSpPr>
          <p:cNvPr id="13" name="Content Placeholder 3">
            <a:extLst>
              <a:ext uri="{FF2B5EF4-FFF2-40B4-BE49-F238E27FC236}">
                <a16:creationId xmlns:a16="http://schemas.microsoft.com/office/drawing/2014/main" id="{F29420C6-5005-84D0-A789-B7CE31D64481}"/>
              </a:ext>
            </a:extLst>
          </p:cNvPr>
          <p:cNvSpPr>
            <a:spLocks noGrp="1"/>
          </p:cNvSpPr>
          <p:nvPr>
            <p:ph sz="quarter" idx="13"/>
          </p:nvPr>
        </p:nvSpPr>
        <p:spPr>
          <a:xfrm>
            <a:off x="262159" y="3664195"/>
            <a:ext cx="3306366" cy="1164023"/>
          </a:xfrm>
        </p:spPr>
        <p:txBody>
          <a:bodyPr vert="horz" wrap="square" lIns="180000" tIns="144000" rIns="108000" bIns="45720" rtlCol="0" anchor="t">
            <a:normAutofit/>
          </a:bodyPr>
          <a:lstStyle/>
          <a:p>
            <a:pPr>
              <a:lnSpc>
                <a:spcPct val="90000"/>
              </a:lnSpc>
            </a:pPr>
            <a:r>
              <a:rPr lang="en-US" sz="1000" b="1">
                <a:latin typeface="Arial"/>
                <a:cs typeface="Arial"/>
              </a:rPr>
              <a:t>Marianne Savory</a:t>
            </a:r>
            <a:endParaRPr lang="en-US"/>
          </a:p>
          <a:p>
            <a:pPr>
              <a:lnSpc>
                <a:spcPct val="90000"/>
              </a:lnSpc>
            </a:pPr>
            <a:r>
              <a:rPr lang="en-US" sz="1000" b="1">
                <a:latin typeface="Arial"/>
                <a:cs typeface="Arial"/>
              </a:rPr>
              <a:t>Director of Student Experience and Opportunities</a:t>
            </a:r>
          </a:p>
          <a:p>
            <a:pPr>
              <a:lnSpc>
                <a:spcPct val="90000"/>
              </a:lnSpc>
            </a:pPr>
            <a:endParaRPr lang="en-US" sz="1000" b="1">
              <a:latin typeface="Arial"/>
              <a:cs typeface="Arial"/>
            </a:endParaRPr>
          </a:p>
          <a:p>
            <a:pPr>
              <a:lnSpc>
                <a:spcPct val="90000"/>
              </a:lnSpc>
            </a:pPr>
            <a:r>
              <a:rPr lang="en-US" sz="1000" b="1">
                <a:latin typeface="Arial"/>
                <a:cs typeface="Arial"/>
              </a:rPr>
              <a:t>Faculty of Business</a:t>
            </a:r>
            <a:endParaRPr lang="en-US"/>
          </a:p>
          <a:p>
            <a:pPr>
              <a:lnSpc>
                <a:spcPct val="90000"/>
              </a:lnSpc>
            </a:pPr>
            <a:r>
              <a:rPr lang="en-US" sz="1000" b="1">
                <a:latin typeface="Arial"/>
                <a:cs typeface="Arial"/>
              </a:rPr>
              <a:t>September 2026</a:t>
            </a:r>
            <a:endParaRPr lang="en-US" sz="1000" b="1"/>
          </a:p>
        </p:txBody>
      </p:sp>
    </p:spTree>
    <p:extLst>
      <p:ext uri="{BB962C8B-B14F-4D97-AF65-F5344CB8AC3E}">
        <p14:creationId xmlns:p14="http://schemas.microsoft.com/office/powerpoint/2010/main" val="314548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00857B0-D334-F4F8-41A4-00989958C19E}"/>
              </a:ext>
            </a:extLst>
          </p:cNvPr>
          <p:cNvSpPr>
            <a:spLocks noGrp="1"/>
          </p:cNvSpPr>
          <p:nvPr>
            <p:ph type="title"/>
          </p:nvPr>
        </p:nvSpPr>
        <p:spPr/>
        <p:txBody>
          <a:bodyPr lIns="68580" tIns="34290" rIns="68580" bIns="34290" anchor="b"/>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latin typeface="Arial"/>
                <a:cs typeface="Arial"/>
              </a:rPr>
              <a:t>Introductions</a:t>
            </a:r>
            <a:endParaRPr lang="en-US" sz="3000"/>
          </a:p>
        </p:txBody>
      </p:sp>
      <p:sp>
        <p:nvSpPr>
          <p:cNvPr id="7" name="Text Placeholder 6">
            <a:extLst>
              <a:ext uri="{FF2B5EF4-FFF2-40B4-BE49-F238E27FC236}">
                <a16:creationId xmlns:a16="http://schemas.microsoft.com/office/drawing/2014/main" id="{7B1E501C-656F-62B9-9CB7-F45BDEAC778B}"/>
              </a:ext>
            </a:extLst>
          </p:cNvPr>
          <p:cNvSpPr>
            <a:spLocks noGrp="1"/>
          </p:cNvSpPr>
          <p:nvPr>
            <p:ph type="body" sz="quarter" idx="11"/>
          </p:nvPr>
        </p:nvSpPr>
        <p:spPr/>
        <p:txBody>
          <a:bodyPr lIns="68580" tIns="34290" rIns="68580" bIns="3429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0000"/>
              </a:lnSpc>
              <a:spcBef>
                <a:spcPct val="20000"/>
              </a:spcBef>
            </a:pPr>
            <a:r>
              <a:rPr lang="en-GB" sz="1400" dirty="0">
                <a:latin typeface="Arial"/>
                <a:cs typeface="Arial"/>
              </a:rPr>
              <a:t>Professor Julia Bennell </a:t>
            </a:r>
            <a:endParaRPr lang="en-US" sz="1400" b="0" dirty="0">
              <a:latin typeface="Arial"/>
              <a:cs typeface="Arial"/>
            </a:endParaRPr>
          </a:p>
          <a:p>
            <a:pPr>
              <a:lnSpc>
                <a:spcPct val="100000"/>
              </a:lnSpc>
              <a:spcBef>
                <a:spcPct val="20000"/>
              </a:spcBef>
            </a:pPr>
            <a:r>
              <a:rPr lang="en-GB" sz="1400" dirty="0">
                <a:latin typeface="Arial"/>
                <a:cs typeface="Arial"/>
              </a:rPr>
              <a:t>Pro-Vice-Chancellor: Faculty of Business</a:t>
            </a:r>
            <a:endParaRPr lang="en-US" sz="1400" b="0" dirty="0">
              <a:latin typeface="Arial"/>
              <a:cs typeface="Arial"/>
            </a:endParaRPr>
          </a:p>
          <a:p>
            <a:pPr>
              <a:lnSpc>
                <a:spcPct val="100000"/>
              </a:lnSpc>
              <a:spcBef>
                <a:spcPct val="20000"/>
              </a:spcBef>
            </a:pPr>
            <a:endParaRPr lang="en-US" sz="1400" b="0">
              <a:latin typeface="Arial"/>
              <a:cs typeface="Arial"/>
            </a:endParaRPr>
          </a:p>
          <a:p>
            <a:pPr>
              <a:lnSpc>
                <a:spcPct val="100000"/>
              </a:lnSpc>
              <a:spcBef>
                <a:spcPct val="20000"/>
              </a:spcBef>
            </a:pPr>
            <a:r>
              <a:rPr lang="en-GB" dirty="0">
                <a:latin typeface="Arial"/>
                <a:cs typeface="Arial"/>
              </a:rPr>
              <a:t>Marianne Savory</a:t>
            </a:r>
            <a:endParaRPr lang="en-GB" dirty="0">
              <a:cs typeface="Arial"/>
            </a:endParaRPr>
          </a:p>
          <a:p>
            <a:pPr>
              <a:lnSpc>
                <a:spcPct val="100000"/>
              </a:lnSpc>
              <a:spcBef>
                <a:spcPct val="20000"/>
              </a:spcBef>
            </a:pPr>
            <a:r>
              <a:rPr lang="en-GB" dirty="0">
                <a:latin typeface="Arial"/>
                <a:cs typeface="Arial"/>
              </a:rPr>
              <a:t>Director of Student Experience and Opportunity </a:t>
            </a:r>
            <a:endParaRPr lang="en-US">
              <a:latin typeface="Arial"/>
              <a:cs typeface="Arial"/>
            </a:endParaRPr>
          </a:p>
          <a:p>
            <a:pPr>
              <a:lnSpc>
                <a:spcPct val="100000"/>
              </a:lnSpc>
              <a:spcBef>
                <a:spcPct val="20000"/>
              </a:spcBef>
            </a:pPr>
            <a:endParaRPr lang="en-GB">
              <a:solidFill>
                <a:srgbClr val="FF0000"/>
              </a:solidFill>
              <a:cs typeface="Arial"/>
            </a:endParaRPr>
          </a:p>
          <a:p>
            <a:pPr>
              <a:lnSpc>
                <a:spcPct val="100000"/>
              </a:lnSpc>
              <a:spcBef>
                <a:spcPct val="20000"/>
              </a:spcBef>
            </a:pPr>
            <a:r>
              <a:rPr lang="en-GB" dirty="0">
                <a:cs typeface="Arial"/>
              </a:rPr>
              <a:t>Joined by:</a:t>
            </a:r>
          </a:p>
          <a:p>
            <a:pPr>
              <a:lnSpc>
                <a:spcPct val="100000"/>
              </a:lnSpc>
              <a:spcBef>
                <a:spcPct val="20000"/>
              </a:spcBef>
            </a:pPr>
            <a:r>
              <a:rPr lang="en-GB" sz="1400" dirty="0">
                <a:cs typeface="Arial"/>
              </a:rPr>
              <a:t>Leeds University Union</a:t>
            </a:r>
            <a:endParaRPr lang="en-GB" sz="1400" b="0">
              <a:cs typeface="Arial"/>
            </a:endParaRPr>
          </a:p>
          <a:p>
            <a:pPr>
              <a:lnSpc>
                <a:spcPct val="100000"/>
              </a:lnSpc>
              <a:spcBef>
                <a:spcPct val="20000"/>
              </a:spcBef>
            </a:pPr>
            <a:r>
              <a:rPr lang="en-GB" dirty="0">
                <a:cs typeface="Arial"/>
              </a:rPr>
              <a:t>Faculty Alumni Team</a:t>
            </a:r>
          </a:p>
          <a:p>
            <a:pPr>
              <a:lnSpc>
                <a:spcPct val="100000"/>
              </a:lnSpc>
              <a:spcBef>
                <a:spcPct val="20000"/>
              </a:spcBef>
            </a:pPr>
            <a:r>
              <a:rPr lang="en-GB" dirty="0">
                <a:cs typeface="Arial"/>
              </a:rPr>
              <a:t>Faculty Student Education &amp; Support Team</a:t>
            </a:r>
          </a:p>
          <a:p>
            <a:pPr>
              <a:lnSpc>
                <a:spcPct val="100000"/>
              </a:lnSpc>
              <a:spcBef>
                <a:spcPct val="20000"/>
              </a:spcBef>
            </a:pPr>
            <a:r>
              <a:rPr lang="en-GB" dirty="0">
                <a:cs typeface="Arial"/>
              </a:rPr>
              <a:t>Faculty Students</a:t>
            </a:r>
          </a:p>
        </p:txBody>
      </p:sp>
    </p:spTree>
    <p:extLst>
      <p:ext uri="{BB962C8B-B14F-4D97-AF65-F5344CB8AC3E}">
        <p14:creationId xmlns:p14="http://schemas.microsoft.com/office/powerpoint/2010/main" val="138589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CDD32885-4997-FAD2-E8E2-25E29FDCF77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2627D61-6714-C2BE-ED15-DF653CE36AAF}"/>
              </a:ext>
            </a:extLst>
          </p:cNvPr>
          <p:cNvSpPr>
            <a:spLocks noGrp="1"/>
          </p:cNvSpPr>
          <p:nvPr>
            <p:ph type="title"/>
          </p:nvPr>
        </p:nvSpPr>
        <p:spPr/>
        <p:txBody>
          <a:bodyPr lIns="68580" tIns="34290" rIns="68580" bIns="34290" anchor="b"/>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endParaRPr lang="en-US" sz="3000">
              <a:cs typeface="Arial"/>
            </a:endParaRPr>
          </a:p>
        </p:txBody>
      </p:sp>
      <p:sp>
        <p:nvSpPr>
          <p:cNvPr id="7" name="Text Placeholder 6">
            <a:extLst>
              <a:ext uri="{FF2B5EF4-FFF2-40B4-BE49-F238E27FC236}">
                <a16:creationId xmlns:a16="http://schemas.microsoft.com/office/drawing/2014/main" id="{B67FDA3C-0BF4-8CFF-A51B-F0587F8BD2B8}"/>
              </a:ext>
            </a:extLst>
          </p:cNvPr>
          <p:cNvSpPr>
            <a:spLocks noGrp="1"/>
          </p:cNvSpPr>
          <p:nvPr>
            <p:ph type="body" sz="quarter" idx="11"/>
          </p:nvPr>
        </p:nvSpPr>
        <p:spPr>
          <a:xfrm>
            <a:off x="251222" y="1681564"/>
            <a:ext cx="7664051" cy="3070622"/>
          </a:xfrm>
        </p:spPr>
        <p:txBody>
          <a:bodyPr lIns="68580" tIns="34290" rIns="68580" bIns="3429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0000"/>
              </a:lnSpc>
              <a:spcBef>
                <a:spcPct val="20000"/>
              </a:spcBef>
            </a:pPr>
            <a:r>
              <a:rPr lang="en-GB" sz="2800" dirty="0">
                <a:ea typeface="+mn-lt"/>
                <a:cs typeface="+mn-lt"/>
              </a:rPr>
              <a:t>Professor Julia Bennell </a:t>
            </a:r>
            <a:endParaRPr lang="en-US" sz="2800" b="0" dirty="0">
              <a:ea typeface="+mn-lt"/>
              <a:cs typeface="+mn-lt"/>
            </a:endParaRPr>
          </a:p>
          <a:p>
            <a:pPr>
              <a:lnSpc>
                <a:spcPct val="100000"/>
              </a:lnSpc>
              <a:spcBef>
                <a:spcPct val="20000"/>
              </a:spcBef>
            </a:pPr>
            <a:r>
              <a:rPr lang="en-GB" sz="2800" dirty="0">
                <a:ea typeface="+mn-lt"/>
                <a:cs typeface="+mn-lt"/>
              </a:rPr>
              <a:t>Pro-Vice-Chancellor: Faculty of Business</a:t>
            </a:r>
            <a:endParaRPr lang="en-US" sz="2800" b="0" dirty="0">
              <a:ea typeface="+mn-lt"/>
              <a:cs typeface="+mn-lt"/>
            </a:endParaRPr>
          </a:p>
          <a:p>
            <a:pPr>
              <a:lnSpc>
                <a:spcPct val="100000"/>
              </a:lnSpc>
              <a:spcBef>
                <a:spcPct val="20000"/>
              </a:spcBef>
            </a:pPr>
            <a:endParaRPr lang="en-GB" sz="2800" b="0" dirty="0">
              <a:ea typeface="+mn-lt"/>
              <a:cs typeface="+mn-lt"/>
            </a:endParaRPr>
          </a:p>
          <a:p>
            <a:pPr>
              <a:lnSpc>
                <a:spcPct val="100000"/>
              </a:lnSpc>
              <a:spcBef>
                <a:spcPct val="20000"/>
              </a:spcBef>
            </a:pPr>
            <a:endParaRPr lang="en-GB" sz="1400">
              <a:cs typeface="Arial"/>
            </a:endParaRPr>
          </a:p>
        </p:txBody>
      </p:sp>
    </p:spTree>
    <p:extLst>
      <p:ext uri="{BB962C8B-B14F-4D97-AF65-F5344CB8AC3E}">
        <p14:creationId xmlns:p14="http://schemas.microsoft.com/office/powerpoint/2010/main" val="717784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6ECC4F7E-FE89-C058-F07B-5F88AF003EB8}"/>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386DF843-F94D-8DFF-BEB9-49A0CF015144}"/>
              </a:ext>
            </a:extLst>
          </p:cNvPr>
          <p:cNvSpPr>
            <a:spLocks noGrp="1"/>
          </p:cNvSpPr>
          <p:nvPr>
            <p:ph type="title"/>
          </p:nvPr>
        </p:nvSpPr>
        <p:spPr>
          <a:xfrm>
            <a:off x="251222" y="276226"/>
            <a:ext cx="4187877" cy="752435"/>
          </a:xfrm>
        </p:spPr>
        <p:txBody>
          <a:bodyPr lIns="68580" tIns="34290" rIns="68580" bIns="34290" anchor="t"/>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latin typeface="Arial"/>
                <a:cs typeface="Arial"/>
              </a:rPr>
              <a:t>Today</a:t>
            </a:r>
            <a:endParaRPr lang="en-US"/>
          </a:p>
        </p:txBody>
      </p:sp>
      <p:sp>
        <p:nvSpPr>
          <p:cNvPr id="7" name="Text Placeholder 6">
            <a:extLst>
              <a:ext uri="{FF2B5EF4-FFF2-40B4-BE49-F238E27FC236}">
                <a16:creationId xmlns:a16="http://schemas.microsoft.com/office/drawing/2014/main" id="{6A4DBED6-5F5E-D58A-CD45-D7A0089B176F}"/>
              </a:ext>
            </a:extLst>
          </p:cNvPr>
          <p:cNvSpPr>
            <a:spLocks noGrp="1"/>
          </p:cNvSpPr>
          <p:nvPr>
            <p:ph type="body" sz="quarter" idx="10"/>
          </p:nvPr>
        </p:nvSpPr>
        <p:spPr>
          <a:xfrm>
            <a:off x="251222" y="1438600"/>
            <a:ext cx="4291862" cy="3189684"/>
          </a:xfrm>
        </p:spPr>
        <p:txBody>
          <a:bodyPr vert="horz" lIns="68580" tIns="34290" rIns="68580" bIns="34290" rtlCol="0" anchor="t">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13995" indent="-213995">
              <a:spcBef>
                <a:spcPct val="20000"/>
              </a:spcBef>
              <a:buFont typeface="Arial,Sans-Serif"/>
              <a:buChar char="•"/>
            </a:pPr>
            <a:endParaRPr lang="en-GB" sz="1600" b="0" dirty="0">
              <a:cs typeface="Arial"/>
            </a:endParaRPr>
          </a:p>
          <a:p>
            <a:pPr marL="213995" indent="-213995">
              <a:spcBef>
                <a:spcPct val="20000"/>
              </a:spcBef>
              <a:buFont typeface="Arial,Sans-Serif"/>
              <a:buChar char="•"/>
            </a:pPr>
            <a:r>
              <a:rPr lang="en-GB" sz="1600" b="0" dirty="0">
                <a:cs typeface="Arial"/>
              </a:rPr>
              <a:t>Welcome to the LUBS Community</a:t>
            </a:r>
            <a:endParaRPr lang="en-US" sz="1600" b="0">
              <a:cs typeface="Arial"/>
            </a:endParaRPr>
          </a:p>
          <a:p>
            <a:pPr marL="213995" indent="-213995">
              <a:spcBef>
                <a:spcPct val="20000"/>
              </a:spcBef>
              <a:buFont typeface="Arial,Sans-Serif"/>
              <a:buChar char="•"/>
            </a:pPr>
            <a:r>
              <a:rPr lang="en-GB" sz="1600" b="0" dirty="0">
                <a:cs typeface="Arial"/>
              </a:rPr>
              <a:t>Spaces to Learn &amp; Develop Skills </a:t>
            </a:r>
            <a:endParaRPr lang="en-US" sz="1600" b="0">
              <a:cs typeface="Arial"/>
            </a:endParaRPr>
          </a:p>
          <a:p>
            <a:pPr marL="213995" indent="-213995">
              <a:spcBef>
                <a:spcPct val="20000"/>
              </a:spcBef>
              <a:buFont typeface="Arial,Sans-Serif"/>
              <a:buChar char="•"/>
            </a:pPr>
            <a:r>
              <a:rPr lang="en-GB" sz="1600" b="0" dirty="0">
                <a:cs typeface="Arial"/>
              </a:rPr>
              <a:t>LUBS Career and Opportunities Hub</a:t>
            </a:r>
            <a:endParaRPr lang="en-US" sz="1600" b="0">
              <a:cs typeface="Arial"/>
            </a:endParaRPr>
          </a:p>
          <a:p>
            <a:pPr marL="213995" indent="-213995">
              <a:spcBef>
                <a:spcPct val="20000"/>
              </a:spcBef>
              <a:buFont typeface="Arial,Sans-Serif"/>
              <a:buChar char="•"/>
            </a:pPr>
            <a:r>
              <a:rPr lang="en-GB" sz="1600" b="0" dirty="0">
                <a:cs typeface="Arial"/>
              </a:rPr>
              <a:t>Leeds University Union (LUU) and Student Societies</a:t>
            </a:r>
            <a:endParaRPr lang="en-US" sz="1600" b="0">
              <a:cs typeface="Arial"/>
            </a:endParaRPr>
          </a:p>
          <a:p>
            <a:pPr marL="213995" indent="-213995">
              <a:spcBef>
                <a:spcPct val="20000"/>
              </a:spcBef>
              <a:buFont typeface="Arial,Sans-Serif"/>
              <a:buChar char="•"/>
            </a:pPr>
            <a:r>
              <a:rPr lang="en-GB" sz="1600" b="0" dirty="0">
                <a:cs typeface="Arial"/>
              </a:rPr>
              <a:t>LUBS Alumni Network</a:t>
            </a:r>
            <a:endParaRPr lang="en-US" sz="1600" b="0">
              <a:cs typeface="Arial"/>
            </a:endParaRPr>
          </a:p>
          <a:p>
            <a:pPr marL="213995" indent="-213995">
              <a:spcBef>
                <a:spcPct val="20000"/>
              </a:spcBef>
              <a:buFont typeface="Arial,Sans-Serif"/>
              <a:buChar char="•"/>
            </a:pPr>
            <a:r>
              <a:rPr lang="en-GB" sz="1600" b="0" dirty="0">
                <a:cs typeface="Arial"/>
              </a:rPr>
              <a:t>Student Education &amp; Experience Team</a:t>
            </a:r>
            <a:endParaRPr lang="en-US" sz="1600" b="0">
              <a:cs typeface="Arial"/>
            </a:endParaRPr>
          </a:p>
          <a:p>
            <a:pPr marL="213995" indent="-213995">
              <a:spcBef>
                <a:spcPct val="20000"/>
              </a:spcBef>
              <a:buFont typeface="Arial,Sans-Serif"/>
              <a:buChar char="•"/>
            </a:pPr>
            <a:r>
              <a:rPr lang="en-GB" sz="1600" b="0" dirty="0">
                <a:cs typeface="Arial"/>
              </a:rPr>
              <a:t>The Staff &amp; Student Partnership</a:t>
            </a:r>
            <a:endParaRPr lang="en-US" sz="1600" b="0">
              <a:cs typeface="Arial"/>
            </a:endParaRPr>
          </a:p>
          <a:p>
            <a:pPr marL="213995" indent="-213995">
              <a:spcBef>
                <a:spcPct val="20000"/>
              </a:spcBef>
              <a:buFont typeface="Arial,Sans-Serif"/>
              <a:buChar char="•"/>
            </a:pPr>
            <a:r>
              <a:rPr lang="en-GB" sz="1600" b="0" dirty="0">
                <a:cs typeface="Arial"/>
              </a:rPr>
              <a:t>Student Representatives – Top Advice and Q&amp;A</a:t>
            </a:r>
            <a:endParaRPr lang="en-US" sz="1600" b="0">
              <a:cs typeface="Arial"/>
            </a:endParaRPr>
          </a:p>
          <a:p>
            <a:pPr marL="213995" indent="-213995">
              <a:spcBef>
                <a:spcPct val="20000"/>
              </a:spcBef>
              <a:buFont typeface="Arial,Sans-Serif"/>
              <a:buChar char="•"/>
            </a:pPr>
            <a:endParaRPr lang="en-GB" sz="1400" b="0" dirty="0">
              <a:cs typeface="Arial"/>
            </a:endParaRPr>
          </a:p>
          <a:p>
            <a:pPr marL="213995" indent="-213995">
              <a:spcBef>
                <a:spcPct val="20000"/>
              </a:spcBef>
              <a:buFont typeface="Arial,Sans-Serif"/>
              <a:buChar char="•"/>
            </a:pPr>
            <a:endParaRPr lang="en-GB" sz="1400" b="0" dirty="0">
              <a:cs typeface="Arial"/>
            </a:endParaRPr>
          </a:p>
          <a:p>
            <a:pPr marL="213995" indent="-213995">
              <a:spcBef>
                <a:spcPct val="20000"/>
              </a:spcBef>
              <a:buFont typeface="Arial,Sans-Serif"/>
              <a:buChar char="•"/>
            </a:pPr>
            <a:endParaRPr lang="en-GB" sz="1400" b="0">
              <a:cs typeface="Arial"/>
            </a:endParaRPr>
          </a:p>
          <a:p>
            <a:pPr marL="213995" indent="-213995">
              <a:spcBef>
                <a:spcPct val="20000"/>
              </a:spcBef>
              <a:buFont typeface="Arial,Sans-Serif"/>
              <a:buChar char="•"/>
            </a:pPr>
            <a:endParaRPr lang="en-GB" sz="1400" b="0">
              <a:cs typeface="Arial"/>
            </a:endParaRPr>
          </a:p>
          <a:p>
            <a:pPr marL="213995" indent="-213995">
              <a:spcBef>
                <a:spcPct val="20000"/>
              </a:spcBef>
              <a:buFont typeface="Arial,Sans-Serif"/>
              <a:buChar char="•"/>
            </a:pPr>
            <a:endParaRPr lang="en-GB" sz="1400" b="0">
              <a:cs typeface="Arial"/>
            </a:endParaRPr>
          </a:p>
          <a:p>
            <a:pPr>
              <a:spcBef>
                <a:spcPct val="20000"/>
              </a:spcBef>
            </a:pPr>
            <a:endParaRPr lang="en-GB">
              <a:cs typeface="Arial"/>
            </a:endParaRPr>
          </a:p>
          <a:p>
            <a:pPr marL="213995" indent="-213995">
              <a:spcBef>
                <a:spcPct val="20000"/>
              </a:spcBef>
              <a:buFont typeface="Arial,Sans-Serif"/>
              <a:buChar char="•"/>
            </a:pPr>
            <a:endParaRPr lang="en-GB">
              <a:cs typeface="Arial"/>
            </a:endParaRPr>
          </a:p>
          <a:p>
            <a:pPr marL="213995" indent="-213995">
              <a:spcBef>
                <a:spcPct val="20000"/>
              </a:spcBef>
              <a:buFont typeface="Arial,Sans-Serif"/>
              <a:buChar char="•"/>
            </a:pPr>
            <a:endParaRPr lang="en-GB">
              <a:cs typeface="Arial"/>
            </a:endParaRPr>
          </a:p>
        </p:txBody>
      </p:sp>
      <p:pic>
        <p:nvPicPr>
          <p:cNvPr id="5" name="Picture 4" descr="Love your time at Leeds | Erasmus blog Leeds, United Kingdom">
            <a:extLst>
              <a:ext uri="{FF2B5EF4-FFF2-40B4-BE49-F238E27FC236}">
                <a16:creationId xmlns:a16="http://schemas.microsoft.com/office/drawing/2014/main" id="{B839E63A-648E-6559-1A22-6AA7D1FD14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97929" y="-1616"/>
            <a:ext cx="3946071" cy="5141288"/>
          </a:xfrm>
          <a:prstGeom prst="rect">
            <a:avLst/>
          </a:prstGeom>
        </p:spPr>
      </p:pic>
    </p:spTree>
    <p:extLst>
      <p:ext uri="{BB962C8B-B14F-4D97-AF65-F5344CB8AC3E}">
        <p14:creationId xmlns:p14="http://schemas.microsoft.com/office/powerpoint/2010/main" val="731167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3D8CE982-19C0-AC44-D88E-7BFD11F5FEAC}"/>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0137171E-148E-0A00-83D9-255AEB044167}"/>
              </a:ext>
            </a:extLst>
          </p:cNvPr>
          <p:cNvSpPr>
            <a:spLocks noGrp="1"/>
          </p:cNvSpPr>
          <p:nvPr>
            <p:ph type="title"/>
          </p:nvPr>
        </p:nvSpPr>
        <p:spPr>
          <a:xfrm>
            <a:off x="251222" y="276226"/>
            <a:ext cx="4900396" cy="752435"/>
          </a:xfrm>
        </p:spPr>
        <p:txBody>
          <a:bodyPr lIns="68580" tIns="34290" rIns="68580" bIns="34290" anchor="t"/>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2400">
                <a:cs typeface="Arial"/>
              </a:rPr>
              <a:t>Leeds University Business School (LUBS)</a:t>
            </a:r>
          </a:p>
        </p:txBody>
      </p:sp>
      <p:sp>
        <p:nvSpPr>
          <p:cNvPr id="7" name="Text Placeholder 6">
            <a:extLst>
              <a:ext uri="{FF2B5EF4-FFF2-40B4-BE49-F238E27FC236}">
                <a16:creationId xmlns:a16="http://schemas.microsoft.com/office/drawing/2014/main" id="{28C6EF2B-C414-775C-0EBD-1190E69899F3}"/>
              </a:ext>
            </a:extLst>
          </p:cNvPr>
          <p:cNvSpPr>
            <a:spLocks noGrp="1"/>
          </p:cNvSpPr>
          <p:nvPr>
            <p:ph type="body" sz="quarter" idx="10"/>
          </p:nvPr>
        </p:nvSpPr>
        <p:spPr>
          <a:xfrm>
            <a:off x="251222" y="1525191"/>
            <a:ext cx="4291862" cy="3189684"/>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lnSpc>
                <a:spcPct val="100000"/>
              </a:lnSpc>
              <a:spcBef>
                <a:spcPts val="0"/>
              </a:spcBef>
            </a:pPr>
            <a:r>
              <a:rPr lang="en-GB" sz="1600" b="0">
                <a:cs typeface="Arial"/>
              </a:rPr>
              <a:t>Congratulations on becoming part of the LUBS community</a:t>
            </a:r>
            <a:endParaRPr lang="en-US" sz="1600">
              <a:cs typeface="Arial"/>
            </a:endParaRPr>
          </a:p>
          <a:p>
            <a:pPr marL="285750" indent="-285750">
              <a:lnSpc>
                <a:spcPct val="100000"/>
              </a:lnSpc>
              <a:spcBef>
                <a:spcPts val="0"/>
              </a:spcBef>
              <a:buFont typeface="Arial"/>
              <a:buChar char="•"/>
            </a:pPr>
            <a:endParaRPr lang="en-GB" sz="1600" b="0">
              <a:cs typeface="Arial"/>
            </a:endParaRPr>
          </a:p>
          <a:p>
            <a:pPr marL="285750" indent="-285750">
              <a:lnSpc>
                <a:spcPct val="100000"/>
              </a:lnSpc>
              <a:spcBef>
                <a:spcPts val="0"/>
              </a:spcBef>
              <a:buFont typeface="Arial"/>
              <a:buChar char="•"/>
            </a:pPr>
            <a:r>
              <a:rPr lang="en-GB" sz="1600" b="0">
                <a:cs typeface="Arial"/>
              </a:rPr>
              <a:t>You belong here – welcome!</a:t>
            </a:r>
            <a:endParaRPr lang="en-GB" sz="1600">
              <a:cs typeface="Arial"/>
            </a:endParaRPr>
          </a:p>
          <a:p>
            <a:pPr marL="285750" indent="-285750">
              <a:lnSpc>
                <a:spcPct val="100000"/>
              </a:lnSpc>
              <a:spcBef>
                <a:spcPts val="0"/>
              </a:spcBef>
              <a:buFont typeface="Arial"/>
              <a:buChar char="•"/>
            </a:pPr>
            <a:endParaRPr lang="en-GB" sz="1600" b="0">
              <a:cs typeface="Arial"/>
            </a:endParaRPr>
          </a:p>
          <a:p>
            <a:pPr marL="285750" indent="-285750">
              <a:lnSpc>
                <a:spcPct val="100000"/>
              </a:lnSpc>
              <a:spcBef>
                <a:spcPts val="0"/>
              </a:spcBef>
              <a:buFont typeface="Arial"/>
              <a:buChar char="•"/>
            </a:pPr>
            <a:r>
              <a:rPr lang="en-GB" sz="1600" b="0">
                <a:cs typeface="Arial"/>
              </a:rPr>
              <a:t>Connect with others – build your network</a:t>
            </a:r>
          </a:p>
          <a:p>
            <a:pPr marL="285750" indent="-285750">
              <a:lnSpc>
                <a:spcPct val="100000"/>
              </a:lnSpc>
              <a:spcBef>
                <a:spcPts val="0"/>
              </a:spcBef>
              <a:buFont typeface="Arial"/>
              <a:buChar char="•"/>
            </a:pPr>
            <a:endParaRPr lang="en-GB" sz="1600" b="0">
              <a:cs typeface="Arial"/>
            </a:endParaRPr>
          </a:p>
          <a:p>
            <a:pPr marL="285750" indent="-285750">
              <a:lnSpc>
                <a:spcPct val="100000"/>
              </a:lnSpc>
              <a:spcBef>
                <a:spcPts val="0"/>
              </a:spcBef>
              <a:buFont typeface="Arial"/>
              <a:buChar char="•"/>
            </a:pPr>
            <a:r>
              <a:rPr lang="en-GB" sz="1600" b="0">
                <a:cs typeface="Arial"/>
              </a:rPr>
              <a:t>Get involved and make the most of the opportunities available to you – find out how today</a:t>
            </a:r>
          </a:p>
          <a:p>
            <a:pPr marL="213995" indent="-213995">
              <a:spcBef>
                <a:spcPct val="20000"/>
              </a:spcBef>
              <a:buFont typeface="Arial,Sans-Serif"/>
              <a:buChar char="•"/>
            </a:pPr>
            <a:endParaRPr lang="en-GB">
              <a:cs typeface="Arial"/>
            </a:endParaRPr>
          </a:p>
          <a:p>
            <a:pPr marL="213995" indent="-213995">
              <a:spcBef>
                <a:spcPct val="20000"/>
              </a:spcBef>
              <a:buFont typeface="Arial,Sans-Serif"/>
              <a:buChar char="•"/>
            </a:pPr>
            <a:endParaRPr lang="en-GB">
              <a:cs typeface="Arial"/>
            </a:endParaRPr>
          </a:p>
          <a:p>
            <a:pPr marL="213995" indent="-213995">
              <a:spcBef>
                <a:spcPct val="20000"/>
              </a:spcBef>
              <a:buFont typeface="Arial,Sans-Serif"/>
              <a:buChar char="•"/>
            </a:pPr>
            <a:endParaRPr lang="en-GB">
              <a:cs typeface="Arial"/>
            </a:endParaRPr>
          </a:p>
        </p:txBody>
      </p:sp>
      <p:pic>
        <p:nvPicPr>
          <p:cNvPr id="6" name="Picture 5" descr="A group of people sitting at tables with computers&#10;&#10;AI-generated content may be incorrect.">
            <a:extLst>
              <a:ext uri="{FF2B5EF4-FFF2-40B4-BE49-F238E27FC236}">
                <a16:creationId xmlns:a16="http://schemas.microsoft.com/office/drawing/2014/main" id="{0CDA9BC0-FD2C-A876-3464-E24DD6A8AFA0}"/>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202640" y="10"/>
            <a:ext cx="3941360" cy="5143490"/>
          </a:xfrm>
          <a:prstGeom prst="rect">
            <a:avLst/>
          </a:prstGeom>
          <a:noFill/>
        </p:spPr>
      </p:pic>
    </p:spTree>
    <p:extLst>
      <p:ext uri="{BB962C8B-B14F-4D97-AF65-F5344CB8AC3E}">
        <p14:creationId xmlns:p14="http://schemas.microsoft.com/office/powerpoint/2010/main" val="2972648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B3A07DCA-A183-3663-EEFE-41DD9B2EFC3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817AD45-7FE0-3E02-8890-60099A4EC4E9}"/>
              </a:ext>
            </a:extLst>
          </p:cNvPr>
          <p:cNvSpPr>
            <a:spLocks noGrp="1"/>
          </p:cNvSpPr>
          <p:nvPr>
            <p:ph type="title"/>
          </p:nvPr>
        </p:nvSpPr>
        <p:spPr>
          <a:xfrm>
            <a:off x="251222" y="259705"/>
            <a:ext cx="5172648" cy="816134"/>
          </a:xfrm>
        </p:spPr>
        <p:txBody>
          <a:bodyPr lIns="68580" tIns="34290" rIns="68580" bIns="34290" anchor="b"/>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cs typeface="Arial"/>
              </a:rPr>
              <a:t>Spaces to Learn</a:t>
            </a:r>
            <a:endParaRPr lang="en-US"/>
          </a:p>
        </p:txBody>
      </p:sp>
      <p:sp>
        <p:nvSpPr>
          <p:cNvPr id="7" name="Text Placeholder 6">
            <a:extLst>
              <a:ext uri="{FF2B5EF4-FFF2-40B4-BE49-F238E27FC236}">
                <a16:creationId xmlns:a16="http://schemas.microsoft.com/office/drawing/2014/main" id="{31D1A5DE-3ABF-31E7-C5B2-EC91ADFF8DC9}"/>
              </a:ext>
            </a:extLst>
          </p:cNvPr>
          <p:cNvSpPr>
            <a:spLocks noGrp="1"/>
          </p:cNvSpPr>
          <p:nvPr>
            <p:ph type="body" sz="quarter" idx="11"/>
          </p:nvPr>
        </p:nvSpPr>
        <p:spPr>
          <a:xfrm>
            <a:off x="251222" y="1569275"/>
            <a:ext cx="5378053" cy="3070622"/>
          </a:xfrm>
        </p:spPr>
        <p:txBody>
          <a:bodyPr lIns="68580" tIns="34290" rIns="68580" bIns="3429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85750" indent="-285750">
              <a:spcBef>
                <a:spcPts val="0"/>
              </a:spcBef>
              <a:spcAft>
                <a:spcPts val="225"/>
              </a:spcAft>
              <a:buFont typeface="Arial"/>
              <a:buChar char="•"/>
            </a:pPr>
            <a:r>
              <a:rPr lang="en-GB" sz="1800" b="0">
                <a:latin typeface="Arial"/>
                <a:cs typeface="Arial"/>
              </a:rPr>
              <a:t>Maurice Keyworth Building</a:t>
            </a:r>
            <a:endParaRPr lang="en-US" sz="1800" b="0">
              <a:latin typeface="Arial"/>
              <a:cs typeface="Arial"/>
            </a:endParaRPr>
          </a:p>
          <a:p>
            <a:pPr marL="285750" indent="-285750">
              <a:spcBef>
                <a:spcPts val="0"/>
              </a:spcBef>
              <a:spcAft>
                <a:spcPts val="225"/>
              </a:spcAft>
              <a:buFont typeface="Arial"/>
              <a:buChar char="•"/>
            </a:pPr>
            <a:endParaRPr lang="en-GB" sz="1800" b="0">
              <a:latin typeface="Arial"/>
              <a:cs typeface="Arial"/>
            </a:endParaRPr>
          </a:p>
          <a:p>
            <a:pPr marL="285750" indent="-285750">
              <a:spcBef>
                <a:spcPts val="0"/>
              </a:spcBef>
              <a:spcAft>
                <a:spcPts val="225"/>
              </a:spcAft>
              <a:buFont typeface="Arial"/>
              <a:buChar char="•"/>
            </a:pPr>
            <a:r>
              <a:rPr lang="en-GB" sz="1800" b="0">
                <a:latin typeface="Arial"/>
                <a:cs typeface="Arial"/>
              </a:rPr>
              <a:t>Esther Simpson Building</a:t>
            </a:r>
            <a:endParaRPr lang="en-US" sz="1800" b="0">
              <a:latin typeface="Arial"/>
              <a:cs typeface="Arial"/>
            </a:endParaRPr>
          </a:p>
          <a:p>
            <a:pPr marL="285750" indent="-285750">
              <a:spcBef>
                <a:spcPts val="0"/>
              </a:spcBef>
              <a:spcAft>
                <a:spcPts val="225"/>
              </a:spcAft>
              <a:buFont typeface="Arial"/>
              <a:buChar char="•"/>
            </a:pPr>
            <a:endParaRPr lang="en-GB" sz="1800" b="0">
              <a:latin typeface="Arial"/>
              <a:cs typeface="Arial"/>
            </a:endParaRPr>
          </a:p>
          <a:p>
            <a:pPr marL="285750" indent="-285750">
              <a:spcBef>
                <a:spcPts val="0"/>
              </a:spcBef>
              <a:spcAft>
                <a:spcPts val="225"/>
              </a:spcAft>
              <a:buFont typeface="Arial"/>
              <a:buChar char="•"/>
            </a:pPr>
            <a:r>
              <a:rPr lang="en-GB" sz="1800" b="0">
                <a:latin typeface="Arial"/>
                <a:cs typeface="Arial"/>
              </a:rPr>
              <a:t>Charles Thakarah Building</a:t>
            </a:r>
          </a:p>
          <a:p>
            <a:pPr marL="285750" indent="-285750">
              <a:spcBef>
                <a:spcPts val="0"/>
              </a:spcBef>
              <a:spcAft>
                <a:spcPts val="225"/>
              </a:spcAft>
              <a:buFont typeface="Arial"/>
              <a:buChar char="•"/>
            </a:pPr>
            <a:endParaRPr lang="en-GB" sz="1800" b="0">
              <a:latin typeface="Arial"/>
              <a:cs typeface="Arial"/>
            </a:endParaRPr>
          </a:p>
          <a:p>
            <a:pPr marL="285750" indent="-285750">
              <a:spcBef>
                <a:spcPts val="0"/>
              </a:spcBef>
              <a:spcAft>
                <a:spcPts val="225"/>
              </a:spcAft>
              <a:buFont typeface="Arial"/>
              <a:buChar char="•"/>
            </a:pPr>
            <a:r>
              <a:rPr lang="en-US" sz="1800" b="0">
                <a:latin typeface="Arial"/>
                <a:cs typeface="Arial"/>
              </a:rPr>
              <a:t>Clarendon Building</a:t>
            </a:r>
          </a:p>
          <a:p>
            <a:pPr marL="285750" indent="-285750">
              <a:spcBef>
                <a:spcPts val="0"/>
              </a:spcBef>
              <a:spcAft>
                <a:spcPts val="225"/>
              </a:spcAft>
              <a:buFont typeface="Arial"/>
              <a:buChar char="•"/>
            </a:pPr>
            <a:endParaRPr lang="en-US" sz="1800" b="0">
              <a:cs typeface="Arial"/>
            </a:endParaRPr>
          </a:p>
          <a:p>
            <a:pPr marL="285750" indent="-285750">
              <a:spcBef>
                <a:spcPts val="0"/>
              </a:spcBef>
              <a:spcAft>
                <a:spcPts val="225"/>
              </a:spcAft>
              <a:buFont typeface="Arial"/>
              <a:buChar char="•"/>
            </a:pPr>
            <a:r>
              <a:rPr lang="en-US" sz="1800" b="0">
                <a:cs typeface="Arial"/>
              </a:rPr>
              <a:t>Newlyn Building</a:t>
            </a:r>
          </a:p>
          <a:p>
            <a:pPr marL="285750" indent="-285750">
              <a:spcBef>
                <a:spcPts val="0"/>
              </a:spcBef>
              <a:spcAft>
                <a:spcPts val="225"/>
              </a:spcAft>
              <a:buFont typeface="Arial"/>
              <a:buChar char="•"/>
            </a:pPr>
            <a:endParaRPr lang="en-US" sz="1800" b="0">
              <a:cs typeface="Arial"/>
            </a:endParaRPr>
          </a:p>
          <a:p>
            <a:pPr>
              <a:spcBef>
                <a:spcPts val="0"/>
              </a:spcBef>
              <a:spcAft>
                <a:spcPts val="225"/>
              </a:spcAft>
            </a:pPr>
            <a:r>
              <a:rPr lang="en-US" sz="1800" b="0">
                <a:cs typeface="Arial"/>
              </a:rPr>
              <a:t>    but we are much more than just buildings...</a:t>
            </a:r>
          </a:p>
        </p:txBody>
      </p:sp>
      <p:pic>
        <p:nvPicPr>
          <p:cNvPr id="4" name="Picture 3" descr="A room with tables and chairs&#10;&#10;AI-generated content may be incorrect.">
            <a:extLst>
              <a:ext uri="{FF2B5EF4-FFF2-40B4-BE49-F238E27FC236}">
                <a16:creationId xmlns:a16="http://schemas.microsoft.com/office/drawing/2014/main" id="{453A28DC-710D-E23F-1C29-60C003F368AD}"/>
              </a:ext>
            </a:extLst>
          </p:cNvPr>
          <p:cNvPicPr>
            <a:picLocks noChangeAspect="1"/>
          </p:cNvPicPr>
          <p:nvPr/>
        </p:nvPicPr>
        <p:blipFill>
          <a:blip r:embed="rId3" cstate="email">
            <a:extLst>
              <a:ext uri="{28A0092B-C50C-407E-A947-70E740481C1C}">
                <a14:useLocalDpi xmlns:a14="http://schemas.microsoft.com/office/drawing/2010/main"/>
              </a:ext>
            </a:extLst>
          </a:blip>
          <a:srcRect r="-174"/>
          <a:stretch>
            <a:fillRect/>
          </a:stretch>
        </p:blipFill>
        <p:spPr>
          <a:xfrm>
            <a:off x="4090101" y="2836228"/>
            <a:ext cx="2254347" cy="1227673"/>
          </a:xfrm>
          <a:prstGeom prst="rect">
            <a:avLst/>
          </a:prstGeom>
        </p:spPr>
      </p:pic>
      <p:pic>
        <p:nvPicPr>
          <p:cNvPr id="5" name="Picture 4" descr="A large auditorium with green chairs&#10;&#10;AI-generated content may be incorrect.">
            <a:extLst>
              <a:ext uri="{FF2B5EF4-FFF2-40B4-BE49-F238E27FC236}">
                <a16:creationId xmlns:a16="http://schemas.microsoft.com/office/drawing/2014/main" id="{597121A3-FD09-7DB7-CCAA-47A63840DE4D}"/>
              </a:ext>
            </a:extLst>
          </p:cNvPr>
          <p:cNvPicPr>
            <a:picLocks noChangeAspect="1"/>
          </p:cNvPicPr>
          <p:nvPr/>
        </p:nvPicPr>
        <p:blipFill>
          <a:blip r:embed="rId4" cstate="email">
            <a:extLst>
              <a:ext uri="{28A0092B-C50C-407E-A947-70E740481C1C}">
                <a14:useLocalDpi xmlns:a14="http://schemas.microsoft.com/office/drawing/2010/main"/>
              </a:ext>
            </a:extLst>
          </a:blip>
          <a:srcRect r="-174"/>
          <a:stretch>
            <a:fillRect/>
          </a:stretch>
        </p:blipFill>
        <p:spPr>
          <a:xfrm>
            <a:off x="3911147" y="1075977"/>
            <a:ext cx="2337722" cy="1222228"/>
          </a:xfrm>
          <a:prstGeom prst="rect">
            <a:avLst/>
          </a:prstGeom>
        </p:spPr>
      </p:pic>
      <p:pic>
        <p:nvPicPr>
          <p:cNvPr id="9" name="Picture 8" descr="A room with a large screen&#10;&#10;AI-generated content may be incorrect.">
            <a:extLst>
              <a:ext uri="{FF2B5EF4-FFF2-40B4-BE49-F238E27FC236}">
                <a16:creationId xmlns:a16="http://schemas.microsoft.com/office/drawing/2014/main" id="{2F4CA777-E6F8-BC0D-73AE-C38CFD206164}"/>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45897" y="260648"/>
            <a:ext cx="2334771" cy="1242240"/>
          </a:xfrm>
          <a:prstGeom prst="rect">
            <a:avLst/>
          </a:prstGeom>
          <a:noFill/>
        </p:spPr>
      </p:pic>
      <p:pic>
        <p:nvPicPr>
          <p:cNvPr id="2" name="Picture 1">
            <a:extLst>
              <a:ext uri="{FF2B5EF4-FFF2-40B4-BE49-F238E27FC236}">
                <a16:creationId xmlns:a16="http://schemas.microsoft.com/office/drawing/2014/main" id="{8E96BB3A-2FCD-70CE-6BA5-396495760C9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55352" y="1829953"/>
            <a:ext cx="2407228" cy="1619251"/>
          </a:xfrm>
          <a:prstGeom prst="rect">
            <a:avLst/>
          </a:prstGeom>
        </p:spPr>
      </p:pic>
      <p:pic>
        <p:nvPicPr>
          <p:cNvPr id="8" name="Picture 7">
            <a:extLst>
              <a:ext uri="{FF2B5EF4-FFF2-40B4-BE49-F238E27FC236}">
                <a16:creationId xmlns:a16="http://schemas.microsoft.com/office/drawing/2014/main" id="{6DA8F850-B636-49DA-824B-12E3EC778058}"/>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6676881" y="3624984"/>
            <a:ext cx="1666875" cy="1282178"/>
          </a:xfrm>
          <a:prstGeom prst="rect">
            <a:avLst/>
          </a:prstGeom>
        </p:spPr>
      </p:pic>
    </p:spTree>
    <p:extLst>
      <p:ext uri="{BB962C8B-B14F-4D97-AF65-F5344CB8AC3E}">
        <p14:creationId xmlns:p14="http://schemas.microsoft.com/office/powerpoint/2010/main" val="3789288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BDF1AB2C-E546-D65D-E32D-7B827DB2CA6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FBF8A2-9F5C-9E17-53B7-F3C96D093ABB}"/>
              </a:ext>
            </a:extLst>
          </p:cNvPr>
          <p:cNvSpPr>
            <a:spLocks noGrp="1"/>
          </p:cNvSpPr>
          <p:nvPr>
            <p:ph type="title"/>
          </p:nvPr>
        </p:nvSpPr>
        <p:spPr>
          <a:xfrm>
            <a:off x="251222" y="100049"/>
            <a:ext cx="6692209" cy="752435"/>
          </a:xfrm>
        </p:spPr>
        <p:txBody>
          <a:bodyPr lIns="68580" tIns="34290" rIns="68580" bIns="34290" anchor="t">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br>
              <a:rPr lang="en-US" sz="3000">
                <a:latin typeface="Arial"/>
                <a:cs typeface="Arial"/>
              </a:rPr>
            </a:br>
            <a:r>
              <a:rPr lang="en-US" sz="3000">
                <a:latin typeface="Arial"/>
                <a:cs typeface="Arial"/>
              </a:rPr>
              <a:t>People, Skills and Your Future </a:t>
            </a:r>
          </a:p>
        </p:txBody>
      </p:sp>
      <p:pic>
        <p:nvPicPr>
          <p:cNvPr id="2" name="Picture 1" descr="Exterior view of a university campus building and walkway used for student services.">
            <a:extLst>
              <a:ext uri="{FF2B5EF4-FFF2-40B4-BE49-F238E27FC236}">
                <a16:creationId xmlns:a16="http://schemas.microsoft.com/office/drawing/2014/main" id="{413F5D8B-0B9E-C606-5744-98B45028722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51052" y="1605287"/>
            <a:ext cx="3243263" cy="3032522"/>
          </a:xfrm>
          <a:prstGeom prst="rect">
            <a:avLst/>
          </a:prstGeom>
          <a:noFill/>
        </p:spPr>
      </p:pic>
      <p:sp>
        <p:nvSpPr>
          <p:cNvPr id="7" name="Text Placeholder 6">
            <a:extLst>
              <a:ext uri="{FF2B5EF4-FFF2-40B4-BE49-F238E27FC236}">
                <a16:creationId xmlns:a16="http://schemas.microsoft.com/office/drawing/2014/main" id="{35063185-282D-639E-EDBB-945B373DEA32}"/>
              </a:ext>
            </a:extLst>
          </p:cNvPr>
          <p:cNvSpPr>
            <a:spLocks noGrp="1"/>
          </p:cNvSpPr>
          <p:nvPr>
            <p:ph type="body" sz="quarter" idx="11"/>
          </p:nvPr>
        </p:nvSpPr>
        <p:spPr>
          <a:xfrm>
            <a:off x="3756423" y="1605287"/>
            <a:ext cx="5136356" cy="3032522"/>
          </a:xfrm>
        </p:spPr>
        <p:txBody>
          <a:bodyPr vert="horz" lIns="68580" tIns="34290" rIns="68580" bIns="34290" rtlCol="0" anchor="t">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57175" indent="-257175">
              <a:spcBef>
                <a:spcPct val="20000"/>
              </a:spcBef>
              <a:buFont typeface="Arial,Sans-Serif"/>
              <a:buChar char="•"/>
            </a:pPr>
            <a:r>
              <a:rPr lang="en-GB" sz="1600" b="0"/>
              <a:t>You will develop a range of skills to be successful in your programme and beyond</a:t>
            </a:r>
            <a:endParaRPr lang="en-GB" sz="1600" b="0">
              <a:cs typeface="Arial"/>
            </a:endParaRPr>
          </a:p>
          <a:p>
            <a:pPr>
              <a:spcBef>
                <a:spcPct val="20000"/>
              </a:spcBef>
            </a:pPr>
            <a:endParaRPr lang="en-GB" sz="1600" b="0">
              <a:cs typeface="Arial"/>
            </a:endParaRPr>
          </a:p>
          <a:p>
            <a:pPr marL="257175" indent="-257175">
              <a:spcBef>
                <a:spcPct val="20000"/>
              </a:spcBef>
              <a:buFont typeface="Arial,Sans-Serif"/>
              <a:buChar char="•"/>
            </a:pPr>
            <a:r>
              <a:rPr lang="en-GB" sz="1600" b="0"/>
              <a:t>Skill development is built into your modules - see these in your programme skills maps</a:t>
            </a:r>
            <a:endParaRPr lang="en-GB" sz="1600" b="0">
              <a:cs typeface="Arial"/>
            </a:endParaRPr>
          </a:p>
          <a:p>
            <a:pPr marL="257175" indent="-257175">
              <a:spcBef>
                <a:spcPct val="20000"/>
              </a:spcBef>
              <a:buFont typeface="Arial,Sans-Serif"/>
              <a:buChar char="•"/>
            </a:pPr>
            <a:endParaRPr lang="en-GB" sz="1600" b="0"/>
          </a:p>
          <a:p>
            <a:pPr marL="257175" indent="-257175">
              <a:spcBef>
                <a:spcPct val="20000"/>
              </a:spcBef>
              <a:buFont typeface="Arial,Sans-Serif"/>
              <a:buChar char="•"/>
            </a:pPr>
            <a:r>
              <a:rPr lang="en-GB" sz="1600" b="0"/>
              <a:t>Your</a:t>
            </a:r>
            <a:r>
              <a:rPr lang="en-GB" sz="1600" b="0">
                <a:cs typeface="Arial"/>
              </a:rPr>
              <a:t> personal and professional development will be supported at LUBS.  Start</a:t>
            </a:r>
            <a:r>
              <a:rPr lang="en-GB" sz="1600" b="0"/>
              <a:t> to consider: </a:t>
            </a:r>
            <a:endParaRPr lang="en-US" sz="1600" b="0">
              <a:cs typeface="Arial"/>
            </a:endParaRPr>
          </a:p>
          <a:p>
            <a:pPr marL="600075" lvl="1" indent="-257175">
              <a:spcBef>
                <a:spcPct val="20000"/>
              </a:spcBef>
              <a:buFont typeface="Arial"/>
              <a:buChar char="‒"/>
            </a:pPr>
            <a:r>
              <a:rPr lang="en-GB" sz="1600" b="0"/>
              <a:t>What are your strengths?  </a:t>
            </a:r>
            <a:endParaRPr lang="en-US" sz="1600">
              <a:cs typeface="Arial"/>
            </a:endParaRPr>
          </a:p>
          <a:p>
            <a:pPr marL="600075" lvl="1" indent="-257175">
              <a:spcBef>
                <a:spcPct val="20000"/>
              </a:spcBef>
              <a:buFont typeface="Arial"/>
              <a:buChar char="‒"/>
            </a:pPr>
            <a:r>
              <a:rPr lang="en-GB" sz="1600" b="0"/>
              <a:t>Where </a:t>
            </a:r>
            <a:r>
              <a:rPr lang="en-GB" sz="1600"/>
              <a:t>might you need</a:t>
            </a:r>
            <a:r>
              <a:rPr lang="en-GB" sz="1600" b="0"/>
              <a:t> to develop?</a:t>
            </a:r>
            <a:endParaRPr lang="en-US" sz="1600">
              <a:cs typeface="Arial"/>
            </a:endParaRPr>
          </a:p>
          <a:p>
            <a:pPr lvl="1" indent="0">
              <a:spcBef>
                <a:spcPct val="20000"/>
              </a:spcBef>
              <a:buNone/>
            </a:pPr>
            <a:endParaRPr lang="en-GB" sz="2000" b="0">
              <a:cs typeface="Arial"/>
            </a:endParaRPr>
          </a:p>
          <a:p>
            <a:pPr marL="600075" lvl="1" indent="-257175">
              <a:spcBef>
                <a:spcPct val="20000"/>
              </a:spcBef>
              <a:buFont typeface="Arial"/>
              <a:buChar char="‒"/>
            </a:pPr>
            <a:endParaRPr lang="en-GB" sz="2000">
              <a:cs typeface="Arial"/>
            </a:endParaRPr>
          </a:p>
          <a:p>
            <a:pPr marL="600075" lvl="1" indent="-257175">
              <a:spcBef>
                <a:spcPct val="20000"/>
              </a:spcBef>
              <a:buFont typeface="Arial"/>
              <a:buChar char="‒"/>
            </a:pPr>
            <a:endParaRPr lang="en-US" sz="2000">
              <a:cs typeface="Arial"/>
            </a:endParaRPr>
          </a:p>
        </p:txBody>
      </p:sp>
    </p:spTree>
    <p:extLst>
      <p:ext uri="{BB962C8B-B14F-4D97-AF65-F5344CB8AC3E}">
        <p14:creationId xmlns:p14="http://schemas.microsoft.com/office/powerpoint/2010/main" val="1545771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EF8B9075-AA13-ECDB-42D1-B60DDFE4036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765B1E0-98C3-4D03-3656-A92634BDE5A5}"/>
              </a:ext>
            </a:extLst>
          </p:cNvPr>
          <p:cNvSpPr>
            <a:spLocks noGrp="1"/>
          </p:cNvSpPr>
          <p:nvPr>
            <p:ph type="title"/>
          </p:nvPr>
        </p:nvSpPr>
        <p:spPr>
          <a:xfrm>
            <a:off x="251223" y="276226"/>
            <a:ext cx="4902251" cy="752435"/>
          </a:xfrm>
        </p:spPr>
        <p:txBody>
          <a:bodyPr vert="horz" lIns="68580" tIns="34290" rIns="68580" bIns="34290" rtlCol="0" anchor="t">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cs typeface="Arial"/>
              </a:rPr>
              <a:t>Inside and Outside of the Classroom</a:t>
            </a:r>
            <a:endParaRPr lang="en-US"/>
          </a:p>
        </p:txBody>
      </p:sp>
      <p:sp>
        <p:nvSpPr>
          <p:cNvPr id="9" name="Text Placeholder 8">
            <a:extLst>
              <a:ext uri="{FF2B5EF4-FFF2-40B4-BE49-F238E27FC236}">
                <a16:creationId xmlns:a16="http://schemas.microsoft.com/office/drawing/2014/main" id="{E8F50B8A-831C-B2C9-F461-E4169D2B488D}"/>
              </a:ext>
            </a:extLst>
          </p:cNvPr>
          <p:cNvSpPr>
            <a:spLocks noGrp="1"/>
          </p:cNvSpPr>
          <p:nvPr>
            <p:ph type="body" sz="quarter" idx="10"/>
          </p:nvPr>
        </p:nvSpPr>
        <p:spPr>
          <a:xfrm>
            <a:off x="251222" y="1480287"/>
            <a:ext cx="4560047" cy="3189684"/>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13995" indent="-213995">
              <a:spcBef>
                <a:spcPct val="20000"/>
              </a:spcBef>
              <a:buFont typeface="Arial"/>
              <a:buChar char="•"/>
            </a:pPr>
            <a:endParaRPr lang="en-GB">
              <a:latin typeface="Arial"/>
              <a:cs typeface="Arial"/>
            </a:endParaRPr>
          </a:p>
          <a:p>
            <a:pPr marL="213995" indent="-213995">
              <a:spcBef>
                <a:spcPct val="20000"/>
              </a:spcBef>
              <a:buFont typeface="Arial,Sans-Serif"/>
              <a:buChar char="•"/>
            </a:pPr>
            <a:r>
              <a:rPr lang="en-GB" sz="1600" b="0" dirty="0">
                <a:latin typeface="Arial"/>
                <a:cs typeface="Arial"/>
              </a:rPr>
              <a:t>Business School Ambassadors</a:t>
            </a:r>
            <a:endParaRPr lang="en-US" sz="1600" b="0" dirty="0">
              <a:latin typeface="Arial"/>
              <a:cs typeface="Arial"/>
            </a:endParaRPr>
          </a:p>
          <a:p>
            <a:pPr marL="213995" indent="-213995">
              <a:spcBef>
                <a:spcPct val="20000"/>
              </a:spcBef>
              <a:buFont typeface="Arial,Sans-Serif"/>
              <a:buChar char="•"/>
            </a:pPr>
            <a:r>
              <a:rPr lang="en-GB" sz="1600" b="0" dirty="0">
                <a:latin typeface="Arial"/>
                <a:cs typeface="Arial"/>
              </a:rPr>
              <a:t>Competitions – lead a winning team</a:t>
            </a:r>
            <a:endParaRPr lang="en-US" sz="1600" b="0" dirty="0">
              <a:latin typeface="Arial"/>
              <a:cs typeface="Arial"/>
            </a:endParaRPr>
          </a:p>
          <a:p>
            <a:pPr marL="213995" indent="-213995">
              <a:spcBef>
                <a:spcPct val="20000"/>
              </a:spcBef>
              <a:buFont typeface="Arial,Sans-Serif"/>
              <a:buChar char="•"/>
            </a:pPr>
            <a:r>
              <a:rPr lang="en-GB" sz="1600" b="0" dirty="0">
                <a:latin typeface="Arial"/>
                <a:cs typeface="Arial"/>
              </a:rPr>
              <a:t>Student Programme Representatives</a:t>
            </a:r>
            <a:endParaRPr lang="en-US" sz="1600" b="0" dirty="0">
              <a:cs typeface="Arial"/>
            </a:endParaRPr>
          </a:p>
          <a:p>
            <a:pPr marL="213995" indent="-213995">
              <a:spcBef>
                <a:spcPct val="20000"/>
              </a:spcBef>
              <a:buFont typeface="Arial,Sans-Serif"/>
              <a:buChar char="•"/>
            </a:pPr>
            <a:r>
              <a:rPr lang="en-GB" sz="1600" b="0" dirty="0">
                <a:latin typeface="Arial"/>
                <a:cs typeface="Arial"/>
              </a:rPr>
              <a:t>Sustainability Champion</a:t>
            </a:r>
            <a:endParaRPr lang="en-GB" sz="1600" b="0" dirty="0">
              <a:cs typeface="Arial"/>
            </a:endParaRPr>
          </a:p>
          <a:p>
            <a:pPr marL="213995" indent="-213995">
              <a:spcBef>
                <a:spcPct val="20000"/>
              </a:spcBef>
              <a:buFont typeface="Arial,Sans-Serif"/>
              <a:buChar char="•"/>
            </a:pPr>
            <a:r>
              <a:rPr lang="en-GB" sz="1600" b="0" dirty="0">
                <a:latin typeface="Arial"/>
                <a:cs typeface="Arial"/>
              </a:rPr>
              <a:t>International Opportunities – Study Abroad</a:t>
            </a:r>
            <a:endParaRPr lang="en-US" sz="1600" b="0" dirty="0">
              <a:latin typeface="Arial"/>
              <a:cs typeface="Arial"/>
            </a:endParaRPr>
          </a:p>
          <a:p>
            <a:pPr marL="213995" indent="-213995">
              <a:spcBef>
                <a:spcPct val="20000"/>
              </a:spcBef>
              <a:buFont typeface="Arial,Sans-Serif"/>
              <a:buChar char="•"/>
            </a:pPr>
            <a:r>
              <a:rPr lang="en-GB" sz="1600" b="0" dirty="0">
                <a:latin typeface="Arial"/>
                <a:cs typeface="Arial"/>
              </a:rPr>
              <a:t>Year in Industry</a:t>
            </a:r>
          </a:p>
          <a:p>
            <a:pPr marL="213995" indent="-213995">
              <a:spcBef>
                <a:spcPct val="20000"/>
              </a:spcBef>
              <a:buFont typeface="Arial,Sans-Serif"/>
              <a:buChar char="•"/>
            </a:pPr>
            <a:r>
              <a:rPr lang="en-GB" sz="1600" b="0" dirty="0">
                <a:latin typeface="Arial"/>
                <a:cs typeface="Arial"/>
              </a:rPr>
              <a:t>Guest lectures and employer workshops</a:t>
            </a:r>
            <a:endParaRPr lang="en-US" sz="1600" b="0" dirty="0">
              <a:latin typeface="Arial"/>
              <a:cs typeface="Arial"/>
            </a:endParaRPr>
          </a:p>
          <a:p>
            <a:pPr marL="213995" indent="-213995">
              <a:spcBef>
                <a:spcPct val="20000"/>
              </a:spcBef>
              <a:buFont typeface="Arial,Sans-Serif"/>
              <a:buChar char="•"/>
            </a:pPr>
            <a:r>
              <a:rPr lang="en-GB" sz="1600" b="0" dirty="0">
                <a:cs typeface="Arial"/>
              </a:rPr>
              <a:t>LinkedIn Learning and MOS Qualification </a:t>
            </a:r>
            <a:endParaRPr lang="en-US" sz="1600" b="0" dirty="0">
              <a:cs typeface="Arial"/>
            </a:endParaRPr>
          </a:p>
          <a:p>
            <a:pPr marL="213995" indent="-213995">
              <a:spcBef>
                <a:spcPct val="20000"/>
              </a:spcBef>
              <a:buFont typeface="Arial,Sans-Serif"/>
              <a:buChar char="•"/>
            </a:pPr>
            <a:r>
              <a:rPr lang="en-GB" sz="1600" b="0" dirty="0">
                <a:cs typeface="Arial"/>
              </a:rPr>
              <a:t>Virtual Internships with GIP and </a:t>
            </a:r>
            <a:r>
              <a:rPr lang="en-GB" sz="1600" b="0" dirty="0">
                <a:cs typeface="Arial"/>
                <a:hlinkClick r:id="rId3"/>
              </a:rPr>
              <a:t>FORAGE</a:t>
            </a:r>
            <a:endParaRPr lang="en-GB" sz="1600" b="0">
              <a:cs typeface="Arial"/>
            </a:endParaRPr>
          </a:p>
          <a:p>
            <a:pPr marL="213995" indent="-213995">
              <a:spcBef>
                <a:spcPct val="20000"/>
              </a:spcBef>
              <a:buFont typeface="Arial,Sans-Serif"/>
              <a:buChar char="•"/>
            </a:pPr>
            <a:r>
              <a:rPr lang="en-GB" sz="1600" b="0" dirty="0">
                <a:cs typeface="Arial"/>
              </a:rPr>
              <a:t>Start your own business </a:t>
            </a:r>
            <a:r>
              <a:rPr lang="en-GB" sz="1600" b="0" dirty="0">
                <a:cs typeface="Arial"/>
                <a:hlinkClick r:id="rId4"/>
              </a:rPr>
              <a:t>SPARK</a:t>
            </a:r>
            <a:endParaRPr lang="en-GB" dirty="0"/>
          </a:p>
        </p:txBody>
      </p:sp>
      <p:pic>
        <p:nvPicPr>
          <p:cNvPr id="15" name="Picture 14" descr="A person and person sitting in chairs&#10;&#10;AI-generated content may be incorrect.">
            <a:extLst>
              <a:ext uri="{FF2B5EF4-FFF2-40B4-BE49-F238E27FC236}">
                <a16:creationId xmlns:a16="http://schemas.microsoft.com/office/drawing/2014/main" id="{5E06D3F3-6444-0209-F95C-F29C6271D85A}"/>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202640" y="7"/>
            <a:ext cx="3941360" cy="5143493"/>
          </a:xfrm>
          <a:prstGeom prst="rect">
            <a:avLst/>
          </a:prstGeom>
          <a:noFill/>
        </p:spPr>
      </p:pic>
    </p:spTree>
    <p:extLst>
      <p:ext uri="{BB962C8B-B14F-4D97-AF65-F5344CB8AC3E}">
        <p14:creationId xmlns:p14="http://schemas.microsoft.com/office/powerpoint/2010/main" val="3817843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8FF8D72E-E7BE-6112-F606-E51DD9CC2C1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B7D0459-13FB-EFE5-7988-D7E4DA4376A8}"/>
              </a:ext>
            </a:extLst>
          </p:cNvPr>
          <p:cNvSpPr>
            <a:spLocks noGrp="1"/>
          </p:cNvSpPr>
          <p:nvPr>
            <p:ph type="title"/>
          </p:nvPr>
        </p:nvSpPr>
        <p:spPr/>
        <p:txBody>
          <a:bodyPr lIns="68580" tIns="34290" rIns="68580" bIns="34290" anchor="b"/>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GB" sz="3000">
                <a:latin typeface="Arial"/>
                <a:cs typeface="Arial"/>
              </a:rPr>
              <a:t>LUBS Careers and Opportunities Hub</a:t>
            </a:r>
            <a:endParaRPr lang="en-US"/>
          </a:p>
        </p:txBody>
      </p:sp>
      <p:sp>
        <p:nvSpPr>
          <p:cNvPr id="7" name="Text Placeholder 6">
            <a:extLst>
              <a:ext uri="{FF2B5EF4-FFF2-40B4-BE49-F238E27FC236}">
                <a16:creationId xmlns:a16="http://schemas.microsoft.com/office/drawing/2014/main" id="{00BC828D-C951-9C02-0073-94C30BE2A2AC}"/>
              </a:ext>
            </a:extLst>
          </p:cNvPr>
          <p:cNvSpPr>
            <a:spLocks noGrp="1"/>
          </p:cNvSpPr>
          <p:nvPr>
            <p:ph type="body" sz="quarter" idx="11"/>
          </p:nvPr>
        </p:nvSpPr>
        <p:spPr/>
        <p:txBody>
          <a:bodyPr lIns="68580" tIns="34290" rIns="68580" bIns="34290" anchor="t">
            <a:normAutofit lnSpcReduction="10000"/>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57175" indent="-257175">
              <a:lnSpc>
                <a:spcPct val="100000"/>
              </a:lnSpc>
              <a:spcBef>
                <a:spcPct val="20000"/>
              </a:spcBef>
              <a:buFont typeface="Arial,Sans-Serif"/>
              <a:buChar char="•"/>
            </a:pPr>
            <a:r>
              <a:rPr lang="en-US" sz="1600" b="0">
                <a:latin typeface="Arial"/>
                <a:cs typeface="Arial"/>
              </a:rPr>
              <a:t>Dedicated Careers and Opportunities Hub in the Business School – Maurice Keyworth GM.01</a:t>
            </a:r>
          </a:p>
          <a:p>
            <a:pPr marL="257175" indent="-257175">
              <a:lnSpc>
                <a:spcPct val="100000"/>
              </a:lnSpc>
              <a:spcBef>
                <a:spcPct val="20000"/>
              </a:spcBef>
              <a:buFont typeface="Arial,Sans-Serif"/>
              <a:buChar char="•"/>
            </a:pPr>
            <a:endParaRPr lang="en-US" sz="1600" b="0">
              <a:cs typeface="Arial"/>
            </a:endParaRPr>
          </a:p>
          <a:p>
            <a:pPr marL="257175" indent="-257175">
              <a:lnSpc>
                <a:spcPct val="100000"/>
              </a:lnSpc>
              <a:spcBef>
                <a:spcPct val="20000"/>
              </a:spcBef>
              <a:buFont typeface="Arial,Sans-Serif"/>
              <a:buChar char="•"/>
            </a:pPr>
            <a:r>
              <a:rPr lang="en-US" sz="1600" b="0"/>
              <a:t>Open for drop in every day 12pm – 2pm</a:t>
            </a:r>
          </a:p>
          <a:p>
            <a:pPr marL="257175" indent="-257175">
              <a:lnSpc>
                <a:spcPct val="100000"/>
              </a:lnSpc>
              <a:spcBef>
                <a:spcPct val="20000"/>
              </a:spcBef>
              <a:buFont typeface="Arial,Sans-Serif"/>
              <a:buChar char="•"/>
            </a:pPr>
            <a:r>
              <a:rPr lang="en-US" sz="1600" b="0">
                <a:cs typeface="Arial"/>
              </a:rPr>
              <a:t>Extended for Welcome 10am – 2pm Mon - Wed</a:t>
            </a:r>
          </a:p>
          <a:p>
            <a:pPr marL="257175" indent="-257175">
              <a:lnSpc>
                <a:spcPct val="100000"/>
              </a:lnSpc>
              <a:spcBef>
                <a:spcPct val="20000"/>
              </a:spcBef>
              <a:buFont typeface="Arial,Sans-Serif"/>
              <a:buChar char="•"/>
            </a:pPr>
            <a:endParaRPr lang="en-US" sz="1600" b="0">
              <a:cs typeface="Arial"/>
            </a:endParaRPr>
          </a:p>
          <a:p>
            <a:pPr marL="257175" indent="-257175">
              <a:lnSpc>
                <a:spcPct val="100000"/>
              </a:lnSpc>
              <a:spcBef>
                <a:spcPct val="20000"/>
              </a:spcBef>
              <a:buFont typeface="Arial,Sans-Serif"/>
              <a:buChar char="•"/>
            </a:pPr>
            <a:r>
              <a:rPr lang="en-US" sz="1600" b="0">
                <a:cs typeface="Arial"/>
              </a:rPr>
              <a:t>Help with:</a:t>
            </a:r>
          </a:p>
          <a:p>
            <a:pPr marL="600075" lvl="1" indent="-257175">
              <a:spcBef>
                <a:spcPct val="20000"/>
              </a:spcBef>
              <a:buFont typeface="Arial,Sans-Serif"/>
              <a:buChar char="•"/>
            </a:pPr>
            <a:r>
              <a:rPr lang="en-US" sz="1600">
                <a:cs typeface="Arial"/>
              </a:rPr>
              <a:t>Placements, Internships &amp; Work Experience</a:t>
            </a:r>
          </a:p>
          <a:p>
            <a:pPr marL="600075" lvl="1" indent="-257175">
              <a:spcBef>
                <a:spcPct val="20000"/>
              </a:spcBef>
              <a:buFont typeface="Arial,Sans-Serif"/>
              <a:buChar char="•"/>
            </a:pPr>
            <a:r>
              <a:rPr lang="en-US" sz="1600" b="0">
                <a:cs typeface="Arial"/>
              </a:rPr>
              <a:t>Study Abroad &amp; Summer Schools</a:t>
            </a:r>
          </a:p>
          <a:p>
            <a:pPr marL="600075" lvl="1" indent="-257175">
              <a:spcBef>
                <a:spcPct val="20000"/>
              </a:spcBef>
              <a:buFont typeface="Arial,Sans-Serif"/>
              <a:buChar char="•"/>
            </a:pPr>
            <a:r>
              <a:rPr lang="en-US" sz="1600" b="0">
                <a:cs typeface="Arial"/>
              </a:rPr>
              <a:t>Graduate Roles</a:t>
            </a:r>
          </a:p>
          <a:p>
            <a:pPr marL="600075" lvl="1" indent="-257175">
              <a:spcBef>
                <a:spcPct val="20000"/>
              </a:spcBef>
              <a:buFont typeface="Arial,Sans-Serif"/>
              <a:buChar char="•"/>
            </a:pPr>
            <a:r>
              <a:rPr lang="en-US" sz="1600">
                <a:cs typeface="Arial"/>
              </a:rPr>
              <a:t>Applications, CV’s, Interviews</a:t>
            </a:r>
          </a:p>
          <a:p>
            <a:pPr marL="600075" lvl="1" indent="-257175">
              <a:spcBef>
                <a:spcPct val="20000"/>
              </a:spcBef>
              <a:buFont typeface="Arial,Sans-Serif"/>
              <a:buChar char="•"/>
            </a:pPr>
            <a:endParaRPr lang="en-US" sz="1600" b="0">
              <a:cs typeface="Arial"/>
            </a:endParaRPr>
          </a:p>
          <a:p>
            <a:pPr marL="257175" indent="-257175">
              <a:lnSpc>
                <a:spcPct val="100000"/>
              </a:lnSpc>
              <a:spcBef>
                <a:spcPct val="20000"/>
              </a:spcBef>
              <a:buFont typeface="Arial,Sans-Serif"/>
              <a:buChar char="•"/>
            </a:pPr>
            <a:endParaRPr lang="en-US" sz="1600" b="0">
              <a:cs typeface="Arial"/>
            </a:endParaRPr>
          </a:p>
          <a:p>
            <a:pPr marL="257175" indent="-257175">
              <a:lnSpc>
                <a:spcPct val="100000"/>
              </a:lnSpc>
              <a:spcBef>
                <a:spcPct val="20000"/>
              </a:spcBef>
              <a:buFont typeface="Arial,Sans-Serif"/>
              <a:buChar char="•"/>
            </a:pPr>
            <a:endParaRPr lang="en-US" sz="1600" b="0">
              <a:cs typeface="Arial"/>
            </a:endParaRPr>
          </a:p>
          <a:p>
            <a:pPr>
              <a:lnSpc>
                <a:spcPct val="100000"/>
              </a:lnSpc>
              <a:spcBef>
                <a:spcPct val="20000"/>
              </a:spcBef>
            </a:pPr>
            <a:endParaRPr lang="en-US" sz="1500">
              <a:cs typeface="Arial"/>
            </a:endParaRPr>
          </a:p>
        </p:txBody>
      </p:sp>
      <p:pic>
        <p:nvPicPr>
          <p:cNvPr id="2" name="Picture 1" descr="A group of people posing for a photo&#10;&#10;AI-generated content may be incorrect.">
            <a:extLst>
              <a:ext uri="{FF2B5EF4-FFF2-40B4-BE49-F238E27FC236}">
                <a16:creationId xmlns:a16="http://schemas.microsoft.com/office/drawing/2014/main" id="{A1906A38-7220-520E-78F0-29854710D23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834232" y="2474987"/>
            <a:ext cx="2850357" cy="887113"/>
          </a:xfrm>
          <a:prstGeom prst="rect">
            <a:avLst/>
          </a:prstGeom>
        </p:spPr>
      </p:pic>
      <p:pic>
        <p:nvPicPr>
          <p:cNvPr id="3" name="Picture 2" descr="A group of people standing in front of a banner&#10;&#10;AI-generated content may be incorrect.">
            <a:extLst>
              <a:ext uri="{FF2B5EF4-FFF2-40B4-BE49-F238E27FC236}">
                <a16:creationId xmlns:a16="http://schemas.microsoft.com/office/drawing/2014/main" id="{045AA285-4274-0E98-F3AF-AFCAA510DA6F}"/>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835934" y="3498177"/>
            <a:ext cx="2846955" cy="880470"/>
          </a:xfrm>
          <a:prstGeom prst="rect">
            <a:avLst/>
          </a:prstGeom>
        </p:spPr>
      </p:pic>
      <p:pic>
        <p:nvPicPr>
          <p:cNvPr id="4" name="Picture 3" descr="A group of people sitting around a table&#10;&#10;AI-generated content may be incorrect.">
            <a:extLst>
              <a:ext uri="{FF2B5EF4-FFF2-40B4-BE49-F238E27FC236}">
                <a16:creationId xmlns:a16="http://schemas.microsoft.com/office/drawing/2014/main" id="{45204F97-7333-836A-D896-E9FB37A40095}"/>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5835933" y="1408956"/>
            <a:ext cx="2846955" cy="882286"/>
          </a:xfrm>
          <a:prstGeom prst="rect">
            <a:avLst/>
          </a:prstGeom>
        </p:spPr>
      </p:pic>
    </p:spTree>
    <p:extLst>
      <p:ext uri="{BB962C8B-B14F-4D97-AF65-F5344CB8AC3E}">
        <p14:creationId xmlns:p14="http://schemas.microsoft.com/office/powerpoint/2010/main" val="2929167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95D7E-4F91-9CC7-A593-26B9F889F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5EB62B-607D-F42B-3C90-713D26381759}"/>
              </a:ext>
            </a:extLst>
          </p:cNvPr>
          <p:cNvSpPr>
            <a:spLocks noGrp="1"/>
          </p:cNvSpPr>
          <p:nvPr>
            <p:ph type="title"/>
          </p:nvPr>
        </p:nvSpPr>
        <p:spPr>
          <a:xfrm>
            <a:off x="231778" y="273844"/>
            <a:ext cx="8440955" cy="981232"/>
          </a:xfrm>
        </p:spPr>
        <p:txBody>
          <a:bodyPr>
            <a:normAutofit/>
          </a:bodyPr>
          <a:lstStyle/>
          <a:p>
            <a:r>
              <a:rPr lang="en-GB" b="1">
                <a:latin typeface="Arial"/>
                <a:cs typeface="Arial"/>
              </a:rPr>
              <a:t>MyCareer</a:t>
            </a:r>
            <a:br>
              <a:rPr lang="en-GB" b="1">
                <a:latin typeface="Arial"/>
                <a:cs typeface="Arial"/>
              </a:rPr>
            </a:br>
            <a:endParaRPr lang="en-US"/>
          </a:p>
        </p:txBody>
      </p:sp>
      <p:sp>
        <p:nvSpPr>
          <p:cNvPr id="3" name="TextBox 2">
            <a:extLst>
              <a:ext uri="{FF2B5EF4-FFF2-40B4-BE49-F238E27FC236}">
                <a16:creationId xmlns:a16="http://schemas.microsoft.com/office/drawing/2014/main" id="{A2DA54A0-BB78-0F9C-DBE0-5C15FE48F912}"/>
              </a:ext>
            </a:extLst>
          </p:cNvPr>
          <p:cNvSpPr txBox="1"/>
          <p:nvPr/>
        </p:nvSpPr>
        <p:spPr>
          <a:xfrm>
            <a:off x="339048" y="955497"/>
            <a:ext cx="4941869" cy="3847207"/>
          </a:xfrm>
          <a:prstGeom prst="rect">
            <a:avLst/>
          </a:prstGeom>
          <a:noFill/>
        </p:spPr>
        <p:txBody>
          <a:bodyPr wrap="square" rtlCol="0">
            <a:spAutoFit/>
          </a:bodyPr>
          <a:lstStyle/>
          <a:p>
            <a:pPr marL="342900" lvl="0" indent="-342900" fontAlgn="t">
              <a:lnSpc>
                <a:spcPct val="100000"/>
              </a:lnSpc>
              <a:buFont typeface="Arial" panose="020B0604020202020204" pitchFamily="34" charset="0"/>
              <a:buChar char="•"/>
            </a:pPr>
            <a:r>
              <a:rPr lang="en-GB"/>
              <a:t>🔍 </a:t>
            </a:r>
            <a:r>
              <a:rPr lang="en-GB" b="1"/>
              <a:t>Discover jobs, internships and graduate opportunities</a:t>
            </a:r>
            <a:endParaRPr lang="en-GB"/>
          </a:p>
          <a:p>
            <a:pPr marL="342900" lvl="0" indent="-342900" fontAlgn="t">
              <a:lnSpc>
                <a:spcPct val="100000"/>
              </a:lnSpc>
              <a:buFont typeface="Arial" panose="020B0604020202020204" pitchFamily="34" charset="0"/>
              <a:buChar char="•"/>
            </a:pPr>
            <a:r>
              <a:rPr lang="en-GB"/>
              <a:t>📅 </a:t>
            </a:r>
            <a:r>
              <a:rPr lang="en-GB" b="1"/>
              <a:t>Book appointments with Careers Consultants</a:t>
            </a:r>
            <a:endParaRPr lang="en-GB"/>
          </a:p>
          <a:p>
            <a:pPr marL="342900" lvl="0" indent="-342900" fontAlgn="t">
              <a:lnSpc>
                <a:spcPct val="100000"/>
              </a:lnSpc>
              <a:buFont typeface="Arial" panose="020B0604020202020204" pitchFamily="34" charset="0"/>
              <a:buChar char="•"/>
            </a:pPr>
            <a:r>
              <a:rPr lang="en-GB"/>
              <a:t>📝 </a:t>
            </a:r>
            <a:r>
              <a:rPr lang="en-GB" b="1"/>
              <a:t>Get CV, application and LinkedIn feedback</a:t>
            </a:r>
            <a:endParaRPr lang="en-GB"/>
          </a:p>
          <a:p>
            <a:pPr marL="342900" lvl="0" indent="-342900" fontAlgn="t">
              <a:lnSpc>
                <a:spcPct val="100000"/>
              </a:lnSpc>
              <a:buFont typeface="Arial" panose="020B0604020202020204" pitchFamily="34" charset="0"/>
              <a:buChar char="•"/>
            </a:pPr>
            <a:r>
              <a:rPr lang="en-GB"/>
              <a:t>🎯 </a:t>
            </a:r>
            <a:r>
              <a:rPr lang="en-GB" b="1"/>
              <a:t>Prepare for interviews and assessment centres</a:t>
            </a:r>
            <a:endParaRPr lang="en-GB"/>
          </a:p>
          <a:p>
            <a:pPr marL="342900" lvl="0" indent="-342900" fontAlgn="t">
              <a:lnSpc>
                <a:spcPct val="100000"/>
              </a:lnSpc>
              <a:buFont typeface="Arial" panose="020B0604020202020204" pitchFamily="34" charset="0"/>
              <a:buChar char="•"/>
            </a:pPr>
            <a:r>
              <a:rPr lang="en-GB"/>
              <a:t>🤝 </a:t>
            </a:r>
            <a:r>
              <a:rPr lang="en-GB" b="1"/>
              <a:t>Connect with employers, alumni and recruiters</a:t>
            </a:r>
            <a:endParaRPr lang="en-GB"/>
          </a:p>
          <a:p>
            <a:pPr marL="342900" lvl="0" indent="-342900" fontAlgn="t">
              <a:lnSpc>
                <a:spcPct val="100000"/>
              </a:lnSpc>
              <a:buFont typeface="Arial" panose="020B0604020202020204" pitchFamily="34" charset="0"/>
              <a:buChar char="•"/>
            </a:pPr>
            <a:r>
              <a:rPr lang="en-GB"/>
              <a:t>🚀 </a:t>
            </a:r>
            <a:r>
              <a:rPr lang="en-GB" b="1"/>
              <a:t>Access exclusive events, workshops and networking opportunities</a:t>
            </a:r>
            <a:endParaRPr lang="en-GB"/>
          </a:p>
          <a:p>
            <a:pPr algn="l"/>
            <a:endParaRPr lang="en-GB" sz="2800"/>
          </a:p>
        </p:txBody>
      </p:sp>
      <p:pic>
        <p:nvPicPr>
          <p:cNvPr id="8" name="Picture 7">
            <a:extLst>
              <a:ext uri="{FF2B5EF4-FFF2-40B4-BE49-F238E27FC236}">
                <a16:creationId xmlns:a16="http://schemas.microsoft.com/office/drawing/2014/main" id="{E54C328F-C69D-ADBC-0B86-8397C36EAFAB}"/>
              </a:ext>
            </a:extLst>
          </p:cNvPr>
          <p:cNvPicPr>
            <a:picLocks noChangeAspect="1"/>
          </p:cNvPicPr>
          <p:nvPr/>
        </p:nvPicPr>
        <p:blipFill>
          <a:blip r:embed="rId3"/>
          <a:stretch>
            <a:fillRect/>
          </a:stretch>
        </p:blipFill>
        <p:spPr>
          <a:xfrm>
            <a:off x="5899306" y="1438875"/>
            <a:ext cx="2253090" cy="2265749"/>
          </a:xfrm>
          <a:prstGeom prst="rect">
            <a:avLst/>
          </a:prstGeom>
        </p:spPr>
      </p:pic>
    </p:spTree>
    <p:extLst>
      <p:ext uri="{BB962C8B-B14F-4D97-AF65-F5344CB8AC3E}">
        <p14:creationId xmlns:p14="http://schemas.microsoft.com/office/powerpoint/2010/main" val="394022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F21FE-BA99-7638-47FB-BC4F3AD6B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642202-1FA6-C051-BD5B-418F2F1CA5F1}"/>
              </a:ext>
            </a:extLst>
          </p:cNvPr>
          <p:cNvSpPr>
            <a:spLocks noGrp="1"/>
          </p:cNvSpPr>
          <p:nvPr>
            <p:ph type="title"/>
          </p:nvPr>
        </p:nvSpPr>
        <p:spPr>
          <a:xfrm>
            <a:off x="231778" y="273844"/>
            <a:ext cx="8440955" cy="981232"/>
          </a:xfrm>
        </p:spPr>
        <p:txBody>
          <a:bodyPr>
            <a:normAutofit/>
          </a:bodyPr>
          <a:lstStyle/>
          <a:p>
            <a:r>
              <a:rPr lang="en-GB" b="1">
                <a:latin typeface="Arial"/>
                <a:cs typeface="Arial"/>
              </a:rPr>
              <a:t>Hub Guest Series</a:t>
            </a:r>
            <a:br>
              <a:rPr lang="en-GB" b="1">
                <a:latin typeface="Arial"/>
                <a:cs typeface="Arial"/>
              </a:rPr>
            </a:br>
            <a:endParaRPr lang="en-US"/>
          </a:p>
        </p:txBody>
      </p:sp>
      <p:sp>
        <p:nvSpPr>
          <p:cNvPr id="5" name="Hub Guest Series description"/>
          <p:cNvSpPr txBox="1"/>
          <p:nvPr/>
        </p:nvSpPr>
        <p:spPr>
          <a:xfrm>
            <a:off x="694944" y="996917"/>
            <a:ext cx="5074920" cy="584775"/>
          </a:xfrm>
          <a:prstGeom prst="rect">
            <a:avLst/>
          </a:prstGeom>
          <a:noFill/>
        </p:spPr>
        <p:txBody>
          <a:bodyPr wrap="square" lIns="0" tIns="0" rIns="0" bIns="0" anchor="ctr">
            <a:spAutoFit/>
          </a:bodyPr>
          <a:lstStyle/>
          <a:p>
            <a:pPr algn="l">
              <a:spcBef>
                <a:spcPts val="0"/>
              </a:spcBef>
              <a:spcAft>
                <a:spcPts val="0"/>
              </a:spcAft>
            </a:pPr>
            <a:r>
              <a:rPr lang="en-GB" sz="1900" b="0" i="0">
                <a:solidFill>
                  <a:srgbClr val="000000"/>
                </a:solidFill>
                <a:latin typeface="Arial"/>
              </a:rPr>
              <a:t>Meet employers and industry professionals — right here in the Hub.</a:t>
            </a:r>
          </a:p>
        </p:txBody>
      </p:sp>
      <p:sp>
        <p:nvSpPr>
          <p:cNvPr id="6" name="Hub Guest Series joining label"/>
          <p:cNvSpPr txBox="1"/>
          <p:nvPr/>
        </p:nvSpPr>
        <p:spPr>
          <a:xfrm>
            <a:off x="694944" y="1768714"/>
            <a:ext cx="4983480" cy="230832"/>
          </a:xfrm>
          <a:prstGeom prst="rect">
            <a:avLst/>
          </a:prstGeom>
          <a:noFill/>
        </p:spPr>
        <p:txBody>
          <a:bodyPr wrap="square" lIns="0" tIns="0" rIns="0" bIns="0" anchor="ctr">
            <a:spAutoFit/>
          </a:bodyPr>
          <a:lstStyle/>
          <a:p>
            <a:pPr algn="l">
              <a:spcBef>
                <a:spcPts val="0"/>
              </a:spcBef>
              <a:spcAft>
                <a:spcPts val="0"/>
              </a:spcAft>
            </a:pPr>
            <a:r>
              <a:rPr lang="en-GB" sz="1500" b="1">
                <a:solidFill>
                  <a:srgbClr val="A50000"/>
                </a:solidFill>
                <a:latin typeface="Arial"/>
              </a:rPr>
              <a:t>Joining us in 2026/27</a:t>
            </a:r>
            <a:endParaRPr lang="en-GB" sz="1500" b="1" i="0">
              <a:solidFill>
                <a:srgbClr val="A50000"/>
              </a:solidFill>
              <a:latin typeface="Arial"/>
            </a:endParaRPr>
          </a:p>
        </p:txBody>
      </p:sp>
      <p:sp>
        <p:nvSpPr>
          <p:cNvPr id="7" name="Hub Guest Series joiners left"/>
          <p:cNvSpPr txBox="1"/>
          <p:nvPr/>
        </p:nvSpPr>
        <p:spPr>
          <a:xfrm>
            <a:off x="694944" y="2304765"/>
            <a:ext cx="5074920" cy="1615827"/>
          </a:xfrm>
          <a:prstGeom prst="rect">
            <a:avLst/>
          </a:prstGeom>
          <a:noFill/>
        </p:spPr>
        <p:txBody>
          <a:bodyPr wrap="square" lIns="0" tIns="0" rIns="0" bIns="0" anchor="t">
            <a:spAutoFit/>
          </a:bodyPr>
          <a:lstStyle/>
          <a:p>
            <a:pPr marL="342900" indent="-342900" algn="l">
              <a:buFont typeface="Arial" panose="020B0604020202020204" pitchFamily="34" charset="0"/>
              <a:buChar char="•"/>
            </a:pPr>
            <a:r>
              <a:rPr lang="en-GB" sz="2100" b="1">
                <a:solidFill>
                  <a:srgbClr val="000000"/>
                </a:solidFill>
                <a:latin typeface="Arial"/>
              </a:rPr>
              <a:t>Deloitte</a:t>
            </a:r>
            <a:endParaRPr lang="en-GB" sz="2400" b="1">
              <a:solidFill>
                <a:srgbClr val="000000"/>
              </a:solidFill>
              <a:latin typeface="Arial"/>
            </a:endParaRPr>
          </a:p>
          <a:p>
            <a:pPr marL="342900" indent="-342900" algn="l">
              <a:buFont typeface="Arial" panose="020B0604020202020204" pitchFamily="34" charset="0"/>
              <a:buChar char="•"/>
            </a:pPr>
            <a:r>
              <a:rPr lang="en-GB" sz="2100" b="1">
                <a:solidFill>
                  <a:srgbClr val="000000"/>
                </a:solidFill>
                <a:latin typeface="Arial"/>
              </a:rPr>
              <a:t>Bloomberg</a:t>
            </a:r>
          </a:p>
          <a:p>
            <a:pPr marL="342900" indent="-342900" algn="l">
              <a:buFont typeface="Arial" panose="020B0604020202020204" pitchFamily="34" charset="0"/>
              <a:buChar char="•"/>
            </a:pPr>
            <a:r>
              <a:rPr lang="en-GB" sz="2100" b="1">
                <a:solidFill>
                  <a:srgbClr val="000000"/>
                </a:solidFill>
                <a:latin typeface="Arial"/>
              </a:rPr>
              <a:t>Accenture</a:t>
            </a:r>
          </a:p>
          <a:p>
            <a:pPr marL="342900" indent="-342900" algn="l">
              <a:buFont typeface="Arial" panose="020B0604020202020204" pitchFamily="34" charset="0"/>
              <a:buChar char="•"/>
            </a:pPr>
            <a:r>
              <a:rPr lang="en-GB" sz="2100" b="1">
                <a:solidFill>
                  <a:srgbClr val="000000"/>
                </a:solidFill>
                <a:latin typeface="Arial"/>
              </a:rPr>
              <a:t>Institute of Internal Communications</a:t>
            </a:r>
          </a:p>
          <a:p>
            <a:pPr marL="342900" indent="-342900" algn="l">
              <a:buFont typeface="Arial" panose="020B0604020202020204" pitchFamily="34" charset="0"/>
              <a:buChar char="•"/>
            </a:pPr>
            <a:r>
              <a:rPr lang="en-GB" sz="2100" b="1">
                <a:solidFill>
                  <a:srgbClr val="000000"/>
                </a:solidFill>
                <a:latin typeface="Arial"/>
              </a:rPr>
              <a:t>Fusion Unlimited</a:t>
            </a:r>
          </a:p>
        </p:txBody>
      </p:sp>
      <p:sp>
        <p:nvSpPr>
          <p:cNvPr id="9" name="Hub Guest Series more"/>
          <p:cNvSpPr txBox="1"/>
          <p:nvPr/>
        </p:nvSpPr>
        <p:spPr>
          <a:xfrm>
            <a:off x="694944" y="4230700"/>
            <a:ext cx="4983480" cy="230832"/>
          </a:xfrm>
          <a:prstGeom prst="rect">
            <a:avLst/>
          </a:prstGeom>
          <a:noFill/>
        </p:spPr>
        <p:txBody>
          <a:bodyPr wrap="square" lIns="0" tIns="0" rIns="0" bIns="0" anchor="ctr">
            <a:spAutoFit/>
          </a:bodyPr>
          <a:lstStyle/>
          <a:p>
            <a:pPr algn="l">
              <a:spcBef>
                <a:spcPts val="0"/>
              </a:spcBef>
              <a:spcAft>
                <a:spcPts val="0"/>
              </a:spcAft>
            </a:pPr>
            <a:r>
              <a:rPr lang="en-GB" sz="1500" b="1" i="1">
                <a:solidFill>
                  <a:srgbClr val="A50000"/>
                </a:solidFill>
                <a:latin typeface="Arial"/>
              </a:rPr>
              <a:t>And many more…</a:t>
            </a:r>
          </a:p>
        </p:txBody>
      </p:sp>
      <p:pic>
        <p:nvPicPr>
          <p:cNvPr id="11" name="Picture 10">
            <a:extLst>
              <a:ext uri="{FF2B5EF4-FFF2-40B4-BE49-F238E27FC236}">
                <a16:creationId xmlns:a16="http://schemas.microsoft.com/office/drawing/2014/main" id="{02558F7F-2C26-A24F-08C2-83E54A9A668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26480" y="1325880"/>
            <a:ext cx="2468880" cy="3291840"/>
          </a:xfrm>
          <a:prstGeom prst="rect">
            <a:avLst/>
          </a:prstGeom>
        </p:spPr>
      </p:pic>
    </p:spTree>
    <p:extLst>
      <p:ext uri="{BB962C8B-B14F-4D97-AF65-F5344CB8AC3E}">
        <p14:creationId xmlns:p14="http://schemas.microsoft.com/office/powerpoint/2010/main" val="3364188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9FC8A-BB12-CCC8-181D-65AB68545A51}"/>
              </a:ext>
            </a:extLst>
          </p:cNvPr>
          <p:cNvSpPr>
            <a:spLocks noGrp="1"/>
          </p:cNvSpPr>
          <p:nvPr>
            <p:ph type="title"/>
          </p:nvPr>
        </p:nvSpPr>
        <p:spPr/>
        <p:txBody>
          <a:bodyPr>
            <a:normAutofit fontScale="90000"/>
          </a:bodyPr>
          <a:lstStyle/>
          <a:p>
            <a:r>
              <a:rPr lang="en-GB" b="1">
                <a:latin typeface="Arial"/>
                <a:cs typeface="Arial"/>
              </a:rPr>
              <a:t>Example - HUB Events Schedule – shared fortnightly</a:t>
            </a:r>
            <a:endParaRPr lang="en-GB" b="1"/>
          </a:p>
        </p:txBody>
      </p:sp>
      <p:pic>
        <p:nvPicPr>
          <p:cNvPr id="6" name="Picture 5">
            <a:extLst>
              <a:ext uri="{FF2B5EF4-FFF2-40B4-BE49-F238E27FC236}">
                <a16:creationId xmlns:a16="http://schemas.microsoft.com/office/drawing/2014/main" id="{C93B2396-54CA-8ADF-5D35-3BF2A033916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002" y="860913"/>
            <a:ext cx="7181996" cy="4008743"/>
          </a:xfrm>
          <a:prstGeom prst="rect">
            <a:avLst/>
          </a:prstGeom>
        </p:spPr>
      </p:pic>
      <p:pic>
        <p:nvPicPr>
          <p:cNvPr id="5" name="Picture 4">
            <a:extLst>
              <a:ext uri="{FF2B5EF4-FFF2-40B4-BE49-F238E27FC236}">
                <a16:creationId xmlns:a16="http://schemas.microsoft.com/office/drawing/2014/main" id="{5B197AC1-5CE5-963F-3673-2E1969127E4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58054" y="4011081"/>
            <a:ext cx="762039" cy="800141"/>
          </a:xfrm>
          <a:prstGeom prst="rect">
            <a:avLst/>
          </a:prstGeom>
        </p:spPr>
      </p:pic>
    </p:spTree>
    <p:extLst>
      <p:ext uri="{BB962C8B-B14F-4D97-AF65-F5344CB8AC3E}">
        <p14:creationId xmlns:p14="http://schemas.microsoft.com/office/powerpoint/2010/main" val="27933308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0BCE75D4-2348-4D6A-9750-87DD2B4D3CEE}"/>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BE692C40-DA0E-497C-44E3-D48B93169A93}"/>
              </a:ext>
            </a:extLst>
          </p:cNvPr>
          <p:cNvSpPr>
            <a:spLocks noGrp="1"/>
          </p:cNvSpPr>
          <p:nvPr>
            <p:ph type="body" sz="quarter" idx="12"/>
          </p:nvPr>
        </p:nvSpPr>
        <p:spPr>
          <a:xfrm>
            <a:off x="4471363" y="1188072"/>
            <a:ext cx="4671838" cy="3226594"/>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0" indent="0">
              <a:lnSpc>
                <a:spcPct val="100000"/>
              </a:lnSpc>
              <a:spcBef>
                <a:spcPts val="0"/>
              </a:spcBef>
              <a:buNone/>
            </a:pPr>
            <a:endParaRPr lang="en-GB">
              <a:latin typeface="Arial"/>
              <a:cs typeface="Arial"/>
            </a:endParaRPr>
          </a:p>
        </p:txBody>
      </p:sp>
      <p:pic>
        <p:nvPicPr>
          <p:cNvPr id="4" name="Picture 3" descr="A collage of people in different activities&#10;&#10;AI-generated content may be incorrect.">
            <a:extLst>
              <a:ext uri="{FF2B5EF4-FFF2-40B4-BE49-F238E27FC236}">
                <a16:creationId xmlns:a16="http://schemas.microsoft.com/office/drawing/2014/main" id="{2B8B600F-2181-FFB0-2143-9491345659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8746" y="212518"/>
            <a:ext cx="8348676" cy="4718462"/>
          </a:xfrm>
          <a:prstGeom prst="rect">
            <a:avLst/>
          </a:prstGeom>
        </p:spPr>
      </p:pic>
    </p:spTree>
    <p:extLst>
      <p:ext uri="{BB962C8B-B14F-4D97-AF65-F5344CB8AC3E}">
        <p14:creationId xmlns:p14="http://schemas.microsoft.com/office/powerpoint/2010/main" val="4232723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6A1F"/>
        </a:solidFill>
        <a:effectLst/>
      </p:bgPr>
    </p:bg>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Tree>
    <p:extLst>
      <p:ext uri="{BB962C8B-B14F-4D97-AF65-F5344CB8AC3E}">
        <p14:creationId xmlns:p14="http://schemas.microsoft.com/office/powerpoint/2010/main" val="15901097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6A1F"/>
        </a:solidFill>
        <a:effectLst/>
      </p:bgPr>
    </p:bg>
    <p:spTree>
      <p:nvGrpSpPr>
        <p:cNvPr id="1" name=""/>
        <p:cNvGrpSpPr/>
        <p:nvPr/>
      </p:nvGrpSpPr>
      <p:grpSpPr>
        <a:xfrm>
          <a:off x="0" y="0"/>
          <a:ext cx="0" cy="0"/>
          <a:chOff x="0" y="0"/>
          <a:chExt cx="0" cy="0"/>
        </a:xfrm>
      </p:grpSpPr>
      <p:grpSp>
        <p:nvGrpSpPr>
          <p:cNvPr id="2" name="Group 2"/>
          <p:cNvGrpSpPr/>
          <p:nvPr/>
        </p:nvGrpSpPr>
        <p:grpSpPr>
          <a:xfrm>
            <a:off x="742950" y="561974"/>
            <a:ext cx="7762874" cy="833436"/>
            <a:chOff x="0" y="0"/>
            <a:chExt cx="27601329" cy="2963329"/>
          </a:xfrm>
        </p:grpSpPr>
        <p:sp>
          <p:nvSpPr>
            <p:cNvPr id="3" name="Freeform 3"/>
            <p:cNvSpPr/>
            <p:nvPr/>
          </p:nvSpPr>
          <p:spPr>
            <a:xfrm>
              <a:off x="0" y="0"/>
              <a:ext cx="27601292" cy="2963291"/>
            </a:xfrm>
            <a:custGeom>
              <a:avLst/>
              <a:gdLst/>
              <a:ahLst/>
              <a:cxnLst/>
              <a:rect l="l" t="t" r="r" b="b"/>
              <a:pathLst>
                <a:path w="27601292" h="2963291">
                  <a:moveTo>
                    <a:pt x="0" y="0"/>
                  </a:moveTo>
                  <a:lnTo>
                    <a:pt x="27601292" y="0"/>
                  </a:lnTo>
                  <a:lnTo>
                    <a:pt x="27601292" y="2963291"/>
                  </a:lnTo>
                  <a:lnTo>
                    <a:pt x="0" y="296329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 name="Group 4"/>
          <p:cNvGrpSpPr/>
          <p:nvPr/>
        </p:nvGrpSpPr>
        <p:grpSpPr>
          <a:xfrm>
            <a:off x="714304" y="533734"/>
            <a:ext cx="7718225" cy="787967"/>
            <a:chOff x="0" y="0"/>
            <a:chExt cx="20581938" cy="2101240"/>
          </a:xfrm>
        </p:grpSpPr>
        <p:sp>
          <p:nvSpPr>
            <p:cNvPr id="5" name="Freeform 5"/>
            <p:cNvSpPr/>
            <p:nvPr/>
          </p:nvSpPr>
          <p:spPr>
            <a:xfrm>
              <a:off x="0" y="0"/>
              <a:ext cx="20581874" cy="2101215"/>
            </a:xfrm>
            <a:custGeom>
              <a:avLst/>
              <a:gdLst/>
              <a:ahLst/>
              <a:cxnLst/>
              <a:rect l="l" t="t" r="r" b="b"/>
              <a:pathLst>
                <a:path w="20581874" h="2101215">
                  <a:moveTo>
                    <a:pt x="0" y="2101215"/>
                  </a:moveTo>
                  <a:lnTo>
                    <a:pt x="20581874" y="2101215"/>
                  </a:lnTo>
                  <a:lnTo>
                    <a:pt x="20581874" y="0"/>
                  </a:lnTo>
                  <a:lnTo>
                    <a:pt x="0" y="0"/>
                  </a:ln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 name="Group 6"/>
          <p:cNvGrpSpPr/>
          <p:nvPr/>
        </p:nvGrpSpPr>
        <p:grpSpPr>
          <a:xfrm>
            <a:off x="6308646" y="2308146"/>
            <a:ext cx="2835354" cy="2835354"/>
            <a:chOff x="0" y="0"/>
            <a:chExt cx="7560945" cy="7560945"/>
          </a:xfrm>
        </p:grpSpPr>
        <p:sp>
          <p:nvSpPr>
            <p:cNvPr id="7" name="Freeform 7"/>
            <p:cNvSpPr/>
            <p:nvPr/>
          </p:nvSpPr>
          <p:spPr>
            <a:xfrm>
              <a:off x="0" y="0"/>
              <a:ext cx="7560945" cy="7560945"/>
            </a:xfrm>
            <a:custGeom>
              <a:avLst/>
              <a:gdLst/>
              <a:ahLst/>
              <a:cxnLst/>
              <a:rect l="l" t="t" r="r" b="b"/>
              <a:pathLst>
                <a:path w="7560945" h="7560945">
                  <a:moveTo>
                    <a:pt x="0" y="7560945"/>
                  </a:moveTo>
                  <a:lnTo>
                    <a:pt x="7560945" y="7560945"/>
                  </a:lnTo>
                  <a:lnTo>
                    <a:pt x="7560945" y="0"/>
                  </a:lnTo>
                  <a:close/>
                </a:path>
              </a:pathLst>
            </a:custGeom>
            <a:solidFill>
              <a:srgbClr val="BE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8" name="Group 8"/>
          <p:cNvGrpSpPr/>
          <p:nvPr/>
        </p:nvGrpSpPr>
        <p:grpSpPr>
          <a:xfrm>
            <a:off x="4643437" y="2521744"/>
            <a:ext cx="4228486" cy="2621756"/>
            <a:chOff x="0" y="0"/>
            <a:chExt cx="15034616" cy="9321800"/>
          </a:xfrm>
        </p:grpSpPr>
        <p:sp>
          <p:nvSpPr>
            <p:cNvPr id="9" name="Freeform 9" descr="A woman is holding a megaphone and a book bag.  AI generated content"/>
            <p:cNvSpPr/>
            <p:nvPr/>
          </p:nvSpPr>
          <p:spPr>
            <a:xfrm>
              <a:off x="0" y="0"/>
              <a:ext cx="15034640" cy="9321800"/>
            </a:xfrm>
            <a:custGeom>
              <a:avLst/>
              <a:gdLst/>
              <a:ahLst/>
              <a:cxnLst/>
              <a:rect l="l" t="t" r="r" b="b"/>
              <a:pathLst>
                <a:path w="15034640" h="9321800">
                  <a:moveTo>
                    <a:pt x="0" y="0"/>
                  </a:moveTo>
                  <a:lnTo>
                    <a:pt x="15034640" y="0"/>
                  </a:lnTo>
                  <a:lnTo>
                    <a:pt x="15034640" y="9321800"/>
                  </a:lnTo>
                  <a:lnTo>
                    <a:pt x="0" y="932180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10" name="TextBox 10"/>
          <p:cNvSpPr txBox="1"/>
          <p:nvPr/>
        </p:nvSpPr>
        <p:spPr>
          <a:xfrm>
            <a:off x="3475370" y="1432694"/>
            <a:ext cx="2237151" cy="4468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3613"/>
              </a:lnSpc>
            </a:pPr>
            <a:r>
              <a:rPr lang="en-US" sz="2580">
                <a:solidFill>
                  <a:srgbClr val="FFFFFF"/>
                </a:solidFill>
                <a:latin typeface="Cubano"/>
                <a:ea typeface="Cubano"/>
                <a:cs typeface="Cubano"/>
                <a:sym typeface="Cubano"/>
              </a:rPr>
              <a:t>STUDENT EXEC</a:t>
            </a:r>
          </a:p>
        </p:txBody>
      </p:sp>
      <p:sp>
        <p:nvSpPr>
          <p:cNvPr id="11" name="TextBox 11"/>
          <p:cNvSpPr txBox="1"/>
          <p:nvPr/>
        </p:nvSpPr>
        <p:spPr>
          <a:xfrm>
            <a:off x="1674763" y="2018481"/>
            <a:ext cx="6010655" cy="4468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3613"/>
              </a:lnSpc>
            </a:pPr>
            <a:r>
              <a:rPr lang="en-US" sz="2580">
                <a:solidFill>
                  <a:srgbClr val="FFFFFF"/>
                </a:solidFill>
                <a:latin typeface="Cubano"/>
                <a:ea typeface="Cubano"/>
                <a:cs typeface="Cubano"/>
                <a:sym typeface="Cubano"/>
              </a:rPr>
              <a:t>SCHOOL REPS, COURSE REPS, PGR REPS, </a:t>
            </a:r>
          </a:p>
        </p:txBody>
      </p:sp>
      <p:sp>
        <p:nvSpPr>
          <p:cNvPr id="12" name="TextBox 12"/>
          <p:cNvSpPr txBox="1"/>
          <p:nvPr/>
        </p:nvSpPr>
        <p:spPr>
          <a:xfrm>
            <a:off x="1518429" y="2404244"/>
            <a:ext cx="6229393" cy="4468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3613"/>
              </a:lnSpc>
            </a:pPr>
            <a:r>
              <a:rPr lang="en-US" sz="2580">
                <a:solidFill>
                  <a:srgbClr val="FFFFFF"/>
                </a:solidFill>
                <a:latin typeface="Cubano"/>
                <a:ea typeface="Cubano"/>
                <a:cs typeface="Cubano"/>
                <a:sym typeface="Cubano"/>
              </a:rPr>
              <a:t>FACULTY OFFICERS, INTERNATIONAL REPS</a:t>
            </a:r>
          </a:p>
        </p:txBody>
      </p:sp>
      <p:sp>
        <p:nvSpPr>
          <p:cNvPr id="13" name="TextBox 13"/>
          <p:cNvSpPr txBox="1"/>
          <p:nvPr/>
        </p:nvSpPr>
        <p:spPr>
          <a:xfrm>
            <a:off x="3339528" y="2990031"/>
            <a:ext cx="2514289" cy="4468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3613"/>
              </a:lnSpc>
            </a:pPr>
            <a:r>
              <a:rPr lang="en-US" sz="2580" spc="5">
                <a:solidFill>
                  <a:srgbClr val="FFFFFF"/>
                </a:solidFill>
                <a:latin typeface="Cubano"/>
                <a:ea typeface="Cubano"/>
                <a:cs typeface="Cubano"/>
                <a:sym typeface="Cubano"/>
              </a:rPr>
              <a:t>MAKE IT BETTER</a:t>
            </a:r>
          </a:p>
        </p:txBody>
      </p:sp>
      <p:sp>
        <p:nvSpPr>
          <p:cNvPr id="14" name="TextBox 14"/>
          <p:cNvSpPr txBox="1"/>
          <p:nvPr/>
        </p:nvSpPr>
        <p:spPr>
          <a:xfrm>
            <a:off x="3779026" y="3575819"/>
            <a:ext cx="1617692" cy="4468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3613"/>
              </a:lnSpc>
            </a:pPr>
            <a:r>
              <a:rPr lang="en-US" sz="2580">
                <a:solidFill>
                  <a:srgbClr val="FFFFFF"/>
                </a:solidFill>
                <a:latin typeface="Cubano"/>
                <a:ea typeface="Cubano"/>
                <a:cs typeface="Cubano"/>
                <a:sym typeface="Cubano"/>
              </a:rPr>
              <a:t>ELECTIONS</a:t>
            </a:r>
          </a:p>
        </p:txBody>
      </p:sp>
      <p:sp>
        <p:nvSpPr>
          <p:cNvPr id="15" name="TextBox 15"/>
          <p:cNvSpPr txBox="1"/>
          <p:nvPr/>
        </p:nvSpPr>
        <p:spPr>
          <a:xfrm>
            <a:off x="347661" y="4568103"/>
            <a:ext cx="1170768"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FFFFF"/>
                </a:solidFill>
                <a:latin typeface="Apercu Pro 1 Medium Italics"/>
                <a:ea typeface="Apercu Pro 1 Medium Italics"/>
                <a:cs typeface="Apercu Pro 1 Medium Italics"/>
                <a:sym typeface="Apercu Pro 1 Medium Italics"/>
              </a:rPr>
              <a:t>luu.ac.uk</a:t>
            </a:r>
          </a:p>
        </p:txBody>
      </p:sp>
      <p:sp>
        <p:nvSpPr>
          <p:cNvPr id="16" name="TextBox 16"/>
          <p:cNvSpPr txBox="1"/>
          <p:nvPr/>
        </p:nvSpPr>
        <p:spPr>
          <a:xfrm>
            <a:off x="1211930" y="616395"/>
            <a:ext cx="6797439" cy="55578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4515"/>
              </a:lnSpc>
            </a:pPr>
            <a:r>
              <a:rPr lang="en-US" sz="3225">
                <a:solidFill>
                  <a:srgbClr val="FFFFFF"/>
                </a:solidFill>
                <a:latin typeface="Cubano"/>
                <a:ea typeface="Cubano"/>
                <a:cs typeface="Cubano"/>
                <a:sym typeface="Cubano"/>
              </a:rPr>
              <a:t>BE REPRESENTED &amp; MAKE A CHANGE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AE5"/>
        </a:solidFill>
        <a:effectLst/>
      </p:bgPr>
    </p:bg>
    <p:spTree>
      <p:nvGrpSpPr>
        <p:cNvPr id="1" name=""/>
        <p:cNvGrpSpPr/>
        <p:nvPr/>
      </p:nvGrpSpPr>
      <p:grpSpPr>
        <a:xfrm>
          <a:off x="0" y="0"/>
          <a:ext cx="0" cy="0"/>
          <a:chOff x="0" y="0"/>
          <a:chExt cx="0" cy="0"/>
        </a:xfrm>
      </p:grpSpPr>
      <p:grpSp>
        <p:nvGrpSpPr>
          <p:cNvPr id="2" name="Group 2"/>
          <p:cNvGrpSpPr/>
          <p:nvPr/>
        </p:nvGrpSpPr>
        <p:grpSpPr>
          <a:xfrm>
            <a:off x="200025" y="366714"/>
            <a:ext cx="3952876" cy="2009776"/>
            <a:chOff x="0" y="0"/>
            <a:chExt cx="14054671" cy="7145871"/>
          </a:xfrm>
        </p:grpSpPr>
        <p:sp>
          <p:nvSpPr>
            <p:cNvPr id="3" name="Freeform 3"/>
            <p:cNvSpPr/>
            <p:nvPr/>
          </p:nvSpPr>
          <p:spPr>
            <a:xfrm>
              <a:off x="0" y="0"/>
              <a:ext cx="14054710" cy="7145909"/>
            </a:xfrm>
            <a:custGeom>
              <a:avLst/>
              <a:gdLst/>
              <a:ahLst/>
              <a:cxnLst/>
              <a:rect l="l" t="t" r="r" b="b"/>
              <a:pathLst>
                <a:path w="14054710" h="7145909">
                  <a:moveTo>
                    <a:pt x="0" y="0"/>
                  </a:moveTo>
                  <a:lnTo>
                    <a:pt x="14054710" y="0"/>
                  </a:lnTo>
                  <a:lnTo>
                    <a:pt x="14054710" y="7145909"/>
                  </a:lnTo>
                  <a:lnTo>
                    <a:pt x="0" y="714590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4" name="Freeform 4"/>
          <p:cNvSpPr/>
          <p:nvPr/>
        </p:nvSpPr>
        <p:spPr>
          <a:xfrm>
            <a:off x="147637" y="307571"/>
            <a:ext cx="3961341" cy="4357148"/>
          </a:xfrm>
          <a:custGeom>
            <a:avLst/>
            <a:gdLst/>
            <a:ahLst/>
            <a:cxnLst/>
            <a:rect l="l" t="t" r="r" b="b"/>
            <a:pathLst>
              <a:path w="10563577" h="11619062">
                <a:moveTo>
                  <a:pt x="0" y="0"/>
                </a:moveTo>
                <a:lnTo>
                  <a:pt x="10563577" y="0"/>
                </a:lnTo>
                <a:lnTo>
                  <a:pt x="10563577" y="11619062"/>
                </a:lnTo>
                <a:lnTo>
                  <a:pt x="0" y="116190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5" name="Group 5"/>
          <p:cNvGrpSpPr/>
          <p:nvPr/>
        </p:nvGrpSpPr>
        <p:grpSpPr>
          <a:xfrm>
            <a:off x="5428522" y="1176362"/>
            <a:ext cx="1037576" cy="1024014"/>
            <a:chOff x="0" y="0"/>
            <a:chExt cx="2766873" cy="2730703"/>
          </a:xfrm>
        </p:grpSpPr>
        <p:sp>
          <p:nvSpPr>
            <p:cNvPr id="6" name="Freeform 6"/>
            <p:cNvSpPr/>
            <p:nvPr/>
          </p:nvSpPr>
          <p:spPr>
            <a:xfrm>
              <a:off x="0" y="0"/>
              <a:ext cx="2766822" cy="2730754"/>
            </a:xfrm>
            <a:custGeom>
              <a:avLst/>
              <a:gdLst/>
              <a:ahLst/>
              <a:cxnLst/>
              <a:rect l="l" t="t" r="r" b="b"/>
              <a:pathLst>
                <a:path w="2766822" h="2730754">
                  <a:moveTo>
                    <a:pt x="1383411" y="2730754"/>
                  </a:moveTo>
                  <a:cubicBezTo>
                    <a:pt x="2147443" y="2730754"/>
                    <a:pt x="2766822" y="2119503"/>
                    <a:pt x="2766822" y="1365377"/>
                  </a:cubicBezTo>
                  <a:cubicBezTo>
                    <a:pt x="2766822" y="611251"/>
                    <a:pt x="2147443" y="0"/>
                    <a:pt x="1383411" y="0"/>
                  </a:cubicBezTo>
                  <a:cubicBezTo>
                    <a:pt x="619379" y="0"/>
                    <a:pt x="0" y="611251"/>
                    <a:pt x="0" y="1365377"/>
                  </a:cubicBezTo>
                  <a:cubicBezTo>
                    <a:pt x="0" y="2119503"/>
                    <a:pt x="619379" y="2730754"/>
                    <a:pt x="1383411" y="2730754"/>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 name="Group 7"/>
          <p:cNvGrpSpPr/>
          <p:nvPr/>
        </p:nvGrpSpPr>
        <p:grpSpPr>
          <a:xfrm>
            <a:off x="5428522" y="1176362"/>
            <a:ext cx="1037576" cy="1024010"/>
            <a:chOff x="0" y="0"/>
            <a:chExt cx="3689160" cy="3640925"/>
          </a:xfrm>
        </p:grpSpPr>
        <p:sp>
          <p:nvSpPr>
            <p:cNvPr id="8" name="Freeform 8" descr="A woman in a plaid shirt is standing in front of a brick building.  AI generated content"/>
            <p:cNvSpPr/>
            <p:nvPr/>
          </p:nvSpPr>
          <p:spPr>
            <a:xfrm>
              <a:off x="0" y="0"/>
              <a:ext cx="3689096" cy="3640963"/>
            </a:xfrm>
            <a:custGeom>
              <a:avLst/>
              <a:gdLst/>
              <a:ahLst/>
              <a:cxnLst/>
              <a:rect l="l" t="t" r="r" b="b"/>
              <a:pathLst>
                <a:path w="3689096" h="3640963">
                  <a:moveTo>
                    <a:pt x="1844548" y="0"/>
                  </a:moveTo>
                  <a:cubicBezTo>
                    <a:pt x="825881" y="0"/>
                    <a:pt x="0" y="815086"/>
                    <a:pt x="0" y="1820418"/>
                  </a:cubicBezTo>
                  <a:cubicBezTo>
                    <a:pt x="0" y="2825750"/>
                    <a:pt x="825881" y="3640963"/>
                    <a:pt x="1844548" y="3640963"/>
                  </a:cubicBezTo>
                  <a:cubicBezTo>
                    <a:pt x="2863215" y="3640963"/>
                    <a:pt x="3689096" y="2825877"/>
                    <a:pt x="3689096" y="1820545"/>
                  </a:cubicBezTo>
                  <a:cubicBezTo>
                    <a:pt x="3689096" y="815213"/>
                    <a:pt x="2863342" y="0"/>
                    <a:pt x="1844548"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9" name="Group 9"/>
          <p:cNvGrpSpPr/>
          <p:nvPr/>
        </p:nvGrpSpPr>
        <p:grpSpPr>
          <a:xfrm>
            <a:off x="4821342" y="3026275"/>
            <a:ext cx="1037576" cy="1024014"/>
            <a:chOff x="0" y="0"/>
            <a:chExt cx="2766873" cy="2730703"/>
          </a:xfrm>
        </p:grpSpPr>
        <p:sp>
          <p:nvSpPr>
            <p:cNvPr id="10" name="Freeform 10"/>
            <p:cNvSpPr/>
            <p:nvPr/>
          </p:nvSpPr>
          <p:spPr>
            <a:xfrm>
              <a:off x="0" y="0"/>
              <a:ext cx="2766822" cy="2730754"/>
            </a:xfrm>
            <a:custGeom>
              <a:avLst/>
              <a:gdLst/>
              <a:ahLst/>
              <a:cxnLst/>
              <a:rect l="l" t="t" r="r" b="b"/>
              <a:pathLst>
                <a:path w="2766822" h="2730754">
                  <a:moveTo>
                    <a:pt x="1383411" y="2730754"/>
                  </a:moveTo>
                  <a:cubicBezTo>
                    <a:pt x="2147443" y="2730754"/>
                    <a:pt x="2766822" y="2119503"/>
                    <a:pt x="2766822" y="1365377"/>
                  </a:cubicBezTo>
                  <a:cubicBezTo>
                    <a:pt x="2766822" y="611251"/>
                    <a:pt x="2147443" y="0"/>
                    <a:pt x="1383411" y="0"/>
                  </a:cubicBezTo>
                  <a:cubicBezTo>
                    <a:pt x="619379" y="0"/>
                    <a:pt x="0" y="611251"/>
                    <a:pt x="0" y="1365377"/>
                  </a:cubicBezTo>
                  <a:cubicBezTo>
                    <a:pt x="0" y="2119503"/>
                    <a:pt x="619379" y="2730754"/>
                    <a:pt x="1383411" y="2730754"/>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1" name="Group 11"/>
          <p:cNvGrpSpPr/>
          <p:nvPr/>
        </p:nvGrpSpPr>
        <p:grpSpPr>
          <a:xfrm>
            <a:off x="5503235" y="2305488"/>
            <a:ext cx="888150" cy="361774"/>
            <a:chOff x="0" y="0"/>
            <a:chExt cx="2368398" cy="964730"/>
          </a:xfrm>
        </p:grpSpPr>
        <p:sp>
          <p:nvSpPr>
            <p:cNvPr id="12" name="Freeform 12"/>
            <p:cNvSpPr/>
            <p:nvPr/>
          </p:nvSpPr>
          <p:spPr>
            <a:xfrm>
              <a:off x="0" y="0"/>
              <a:ext cx="2368423" cy="964692"/>
            </a:xfrm>
            <a:custGeom>
              <a:avLst/>
              <a:gdLst/>
              <a:ahLst/>
              <a:cxnLst/>
              <a:rect l="l" t="t" r="r" b="b"/>
              <a:pathLst>
                <a:path w="2368423" h="964692">
                  <a:moveTo>
                    <a:pt x="0" y="964692"/>
                  </a:moveTo>
                  <a:lnTo>
                    <a:pt x="2368423" y="964692"/>
                  </a:lnTo>
                  <a:lnTo>
                    <a:pt x="2368423" y="0"/>
                  </a:lnTo>
                  <a:lnTo>
                    <a:pt x="0" y="0"/>
                  </a:lnTo>
                  <a:close/>
                </a:path>
              </a:pathLst>
            </a:custGeom>
            <a:solidFill>
              <a:srgbClr val="FEC5D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3" name="Group 13"/>
          <p:cNvGrpSpPr/>
          <p:nvPr/>
        </p:nvGrpSpPr>
        <p:grpSpPr>
          <a:xfrm>
            <a:off x="4821345" y="3026278"/>
            <a:ext cx="1037573" cy="1024010"/>
            <a:chOff x="0" y="0"/>
            <a:chExt cx="3689147" cy="3640925"/>
          </a:xfrm>
        </p:grpSpPr>
        <p:sp>
          <p:nvSpPr>
            <p:cNvPr id="14" name="Freeform 14"/>
            <p:cNvSpPr/>
            <p:nvPr/>
          </p:nvSpPr>
          <p:spPr>
            <a:xfrm>
              <a:off x="0" y="0"/>
              <a:ext cx="3689096" cy="3640963"/>
            </a:xfrm>
            <a:custGeom>
              <a:avLst/>
              <a:gdLst/>
              <a:ahLst/>
              <a:cxnLst/>
              <a:rect l="l" t="t" r="r" b="b"/>
              <a:pathLst>
                <a:path w="3689096" h="3640963">
                  <a:moveTo>
                    <a:pt x="1844548" y="0"/>
                  </a:moveTo>
                  <a:cubicBezTo>
                    <a:pt x="825881" y="0"/>
                    <a:pt x="0" y="815086"/>
                    <a:pt x="0" y="1820418"/>
                  </a:cubicBezTo>
                  <a:cubicBezTo>
                    <a:pt x="0" y="2825750"/>
                    <a:pt x="825881" y="3640963"/>
                    <a:pt x="1844548" y="3640963"/>
                  </a:cubicBezTo>
                  <a:cubicBezTo>
                    <a:pt x="2863215" y="3640963"/>
                    <a:pt x="3689096" y="2825877"/>
                    <a:pt x="3689096" y="1820545"/>
                  </a:cubicBezTo>
                  <a:cubicBezTo>
                    <a:pt x="3689096" y="815213"/>
                    <a:pt x="2863342" y="0"/>
                    <a:pt x="1844548" y="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5" name="Group 15"/>
          <p:cNvGrpSpPr/>
          <p:nvPr/>
        </p:nvGrpSpPr>
        <p:grpSpPr>
          <a:xfrm>
            <a:off x="4896055" y="4155405"/>
            <a:ext cx="888150" cy="361774"/>
            <a:chOff x="0" y="0"/>
            <a:chExt cx="2368398" cy="964730"/>
          </a:xfrm>
        </p:grpSpPr>
        <p:sp>
          <p:nvSpPr>
            <p:cNvPr id="16" name="Freeform 16"/>
            <p:cNvSpPr/>
            <p:nvPr/>
          </p:nvSpPr>
          <p:spPr>
            <a:xfrm>
              <a:off x="0" y="0"/>
              <a:ext cx="2368423" cy="964692"/>
            </a:xfrm>
            <a:custGeom>
              <a:avLst/>
              <a:gdLst/>
              <a:ahLst/>
              <a:cxnLst/>
              <a:rect l="l" t="t" r="r" b="b"/>
              <a:pathLst>
                <a:path w="2368423" h="964692">
                  <a:moveTo>
                    <a:pt x="0" y="964692"/>
                  </a:moveTo>
                  <a:lnTo>
                    <a:pt x="2368423" y="964692"/>
                  </a:lnTo>
                  <a:lnTo>
                    <a:pt x="2368423" y="0"/>
                  </a:lnTo>
                  <a:lnTo>
                    <a:pt x="0" y="0"/>
                  </a:lnTo>
                  <a:close/>
                </a:path>
              </a:pathLst>
            </a:custGeom>
            <a:solidFill>
              <a:srgbClr val="FEC5D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7" name="Group 17"/>
          <p:cNvGrpSpPr/>
          <p:nvPr/>
        </p:nvGrpSpPr>
        <p:grpSpPr>
          <a:xfrm>
            <a:off x="6726719" y="1176362"/>
            <a:ext cx="1037576" cy="1024014"/>
            <a:chOff x="0" y="0"/>
            <a:chExt cx="2766873" cy="2730703"/>
          </a:xfrm>
        </p:grpSpPr>
        <p:sp>
          <p:nvSpPr>
            <p:cNvPr id="18" name="Freeform 18"/>
            <p:cNvSpPr/>
            <p:nvPr/>
          </p:nvSpPr>
          <p:spPr>
            <a:xfrm>
              <a:off x="0" y="0"/>
              <a:ext cx="2766822" cy="2730754"/>
            </a:xfrm>
            <a:custGeom>
              <a:avLst/>
              <a:gdLst/>
              <a:ahLst/>
              <a:cxnLst/>
              <a:rect l="l" t="t" r="r" b="b"/>
              <a:pathLst>
                <a:path w="2766822" h="2730754">
                  <a:moveTo>
                    <a:pt x="1383411" y="2730754"/>
                  </a:moveTo>
                  <a:cubicBezTo>
                    <a:pt x="2147443" y="2730754"/>
                    <a:pt x="2766822" y="2119503"/>
                    <a:pt x="2766822" y="1365377"/>
                  </a:cubicBezTo>
                  <a:cubicBezTo>
                    <a:pt x="2766822" y="611251"/>
                    <a:pt x="2147443" y="0"/>
                    <a:pt x="1383411" y="0"/>
                  </a:cubicBezTo>
                  <a:cubicBezTo>
                    <a:pt x="619379" y="0"/>
                    <a:pt x="0" y="611251"/>
                    <a:pt x="0" y="1365377"/>
                  </a:cubicBezTo>
                  <a:cubicBezTo>
                    <a:pt x="0" y="2119503"/>
                    <a:pt x="619379" y="2730754"/>
                    <a:pt x="1383411" y="2730754"/>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9" name="Group 19"/>
          <p:cNvGrpSpPr/>
          <p:nvPr/>
        </p:nvGrpSpPr>
        <p:grpSpPr>
          <a:xfrm>
            <a:off x="6726723" y="1176362"/>
            <a:ext cx="1037576" cy="1024010"/>
            <a:chOff x="0" y="0"/>
            <a:chExt cx="3689160" cy="3640925"/>
          </a:xfrm>
        </p:grpSpPr>
        <p:sp>
          <p:nvSpPr>
            <p:cNvPr id="20" name="Freeform 20" descr="A woman wearing glasses and a plaid shirt is smiling for the camera.  AI generated content"/>
            <p:cNvSpPr/>
            <p:nvPr/>
          </p:nvSpPr>
          <p:spPr>
            <a:xfrm>
              <a:off x="0" y="0"/>
              <a:ext cx="3689096" cy="3640963"/>
            </a:xfrm>
            <a:custGeom>
              <a:avLst/>
              <a:gdLst/>
              <a:ahLst/>
              <a:cxnLst/>
              <a:rect l="l" t="t" r="r" b="b"/>
              <a:pathLst>
                <a:path w="3689096" h="3640963">
                  <a:moveTo>
                    <a:pt x="1844548" y="0"/>
                  </a:moveTo>
                  <a:cubicBezTo>
                    <a:pt x="825881" y="0"/>
                    <a:pt x="0" y="815086"/>
                    <a:pt x="0" y="1820418"/>
                  </a:cubicBezTo>
                  <a:cubicBezTo>
                    <a:pt x="0" y="2825750"/>
                    <a:pt x="825881" y="3640963"/>
                    <a:pt x="1844548" y="3640963"/>
                  </a:cubicBezTo>
                  <a:cubicBezTo>
                    <a:pt x="2863215" y="3640963"/>
                    <a:pt x="3689096" y="2825877"/>
                    <a:pt x="3689096" y="1820545"/>
                  </a:cubicBezTo>
                  <a:cubicBezTo>
                    <a:pt x="3689096" y="815213"/>
                    <a:pt x="2863342" y="0"/>
                    <a:pt x="1844548" y="0"/>
                  </a:cubicBez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1" name="Group 21"/>
          <p:cNvGrpSpPr/>
          <p:nvPr/>
        </p:nvGrpSpPr>
        <p:grpSpPr>
          <a:xfrm>
            <a:off x="6727998" y="2305488"/>
            <a:ext cx="1035019" cy="361774"/>
            <a:chOff x="0" y="0"/>
            <a:chExt cx="2760053" cy="964730"/>
          </a:xfrm>
        </p:grpSpPr>
        <p:sp>
          <p:nvSpPr>
            <p:cNvPr id="22" name="Freeform 22"/>
            <p:cNvSpPr/>
            <p:nvPr/>
          </p:nvSpPr>
          <p:spPr>
            <a:xfrm>
              <a:off x="0" y="0"/>
              <a:ext cx="2760091" cy="964692"/>
            </a:xfrm>
            <a:custGeom>
              <a:avLst/>
              <a:gdLst/>
              <a:ahLst/>
              <a:cxnLst/>
              <a:rect l="l" t="t" r="r" b="b"/>
              <a:pathLst>
                <a:path w="2760091" h="964692">
                  <a:moveTo>
                    <a:pt x="0" y="964692"/>
                  </a:moveTo>
                  <a:lnTo>
                    <a:pt x="2760091" y="964692"/>
                  </a:lnTo>
                  <a:lnTo>
                    <a:pt x="2760091" y="0"/>
                  </a:lnTo>
                  <a:lnTo>
                    <a:pt x="0" y="0"/>
                  </a:lnTo>
                  <a:close/>
                </a:path>
              </a:pathLst>
            </a:custGeom>
            <a:solidFill>
              <a:srgbClr val="FEC5D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3" name="Group 23"/>
          <p:cNvGrpSpPr/>
          <p:nvPr/>
        </p:nvGrpSpPr>
        <p:grpSpPr>
          <a:xfrm>
            <a:off x="7318108" y="3026275"/>
            <a:ext cx="1037576" cy="1024014"/>
            <a:chOff x="0" y="0"/>
            <a:chExt cx="2766873" cy="2730703"/>
          </a:xfrm>
        </p:grpSpPr>
        <p:sp>
          <p:nvSpPr>
            <p:cNvPr id="24" name="Freeform 24"/>
            <p:cNvSpPr/>
            <p:nvPr/>
          </p:nvSpPr>
          <p:spPr>
            <a:xfrm>
              <a:off x="0" y="0"/>
              <a:ext cx="2766822" cy="2730754"/>
            </a:xfrm>
            <a:custGeom>
              <a:avLst/>
              <a:gdLst/>
              <a:ahLst/>
              <a:cxnLst/>
              <a:rect l="l" t="t" r="r" b="b"/>
              <a:pathLst>
                <a:path w="2766822" h="2730754">
                  <a:moveTo>
                    <a:pt x="1383411" y="2730754"/>
                  </a:moveTo>
                  <a:cubicBezTo>
                    <a:pt x="2147443" y="2730754"/>
                    <a:pt x="2766822" y="2119503"/>
                    <a:pt x="2766822" y="1365377"/>
                  </a:cubicBezTo>
                  <a:cubicBezTo>
                    <a:pt x="2766822" y="611251"/>
                    <a:pt x="2147443" y="0"/>
                    <a:pt x="1383411" y="0"/>
                  </a:cubicBezTo>
                  <a:cubicBezTo>
                    <a:pt x="619379" y="0"/>
                    <a:pt x="0" y="611251"/>
                    <a:pt x="0" y="1365377"/>
                  </a:cubicBezTo>
                  <a:cubicBezTo>
                    <a:pt x="0" y="2119503"/>
                    <a:pt x="619379" y="2730754"/>
                    <a:pt x="1383411" y="2730754"/>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5" name="Group 25"/>
          <p:cNvGrpSpPr/>
          <p:nvPr/>
        </p:nvGrpSpPr>
        <p:grpSpPr>
          <a:xfrm>
            <a:off x="7318111" y="3026278"/>
            <a:ext cx="1037573" cy="1024010"/>
            <a:chOff x="0" y="0"/>
            <a:chExt cx="3689147" cy="3640925"/>
          </a:xfrm>
        </p:grpSpPr>
        <p:sp>
          <p:nvSpPr>
            <p:cNvPr id="26" name="Freeform 26" descr="A man wearing a black and white jacket stands in front of a brick building.  AI generated content"/>
            <p:cNvSpPr/>
            <p:nvPr/>
          </p:nvSpPr>
          <p:spPr>
            <a:xfrm>
              <a:off x="0" y="0"/>
              <a:ext cx="3689096" cy="3640963"/>
            </a:xfrm>
            <a:custGeom>
              <a:avLst/>
              <a:gdLst/>
              <a:ahLst/>
              <a:cxnLst/>
              <a:rect l="l" t="t" r="r" b="b"/>
              <a:pathLst>
                <a:path w="3689096" h="3640963">
                  <a:moveTo>
                    <a:pt x="1844548" y="0"/>
                  </a:moveTo>
                  <a:cubicBezTo>
                    <a:pt x="825881" y="0"/>
                    <a:pt x="0" y="815086"/>
                    <a:pt x="0" y="1820418"/>
                  </a:cubicBezTo>
                  <a:cubicBezTo>
                    <a:pt x="0" y="2825750"/>
                    <a:pt x="825881" y="3640963"/>
                    <a:pt x="1844548" y="3640963"/>
                  </a:cubicBezTo>
                  <a:cubicBezTo>
                    <a:pt x="2863215" y="3640963"/>
                    <a:pt x="3689096" y="2825877"/>
                    <a:pt x="3689096" y="1820545"/>
                  </a:cubicBezTo>
                  <a:cubicBezTo>
                    <a:pt x="3689096" y="815213"/>
                    <a:pt x="2863342" y="0"/>
                    <a:pt x="1844548" y="0"/>
                  </a:cubicBez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7" name="Group 27"/>
          <p:cNvGrpSpPr/>
          <p:nvPr/>
        </p:nvGrpSpPr>
        <p:grpSpPr>
          <a:xfrm>
            <a:off x="6076970" y="3026275"/>
            <a:ext cx="1037576" cy="1024014"/>
            <a:chOff x="0" y="0"/>
            <a:chExt cx="2766873" cy="2730703"/>
          </a:xfrm>
        </p:grpSpPr>
        <p:sp>
          <p:nvSpPr>
            <p:cNvPr id="28" name="Freeform 28"/>
            <p:cNvSpPr/>
            <p:nvPr/>
          </p:nvSpPr>
          <p:spPr>
            <a:xfrm>
              <a:off x="0" y="0"/>
              <a:ext cx="2766822" cy="2730754"/>
            </a:xfrm>
            <a:custGeom>
              <a:avLst/>
              <a:gdLst/>
              <a:ahLst/>
              <a:cxnLst/>
              <a:rect l="l" t="t" r="r" b="b"/>
              <a:pathLst>
                <a:path w="2766822" h="2730754">
                  <a:moveTo>
                    <a:pt x="1383411" y="2730754"/>
                  </a:moveTo>
                  <a:cubicBezTo>
                    <a:pt x="2147443" y="2730754"/>
                    <a:pt x="2766822" y="2119503"/>
                    <a:pt x="2766822" y="1365377"/>
                  </a:cubicBezTo>
                  <a:cubicBezTo>
                    <a:pt x="2766822" y="611251"/>
                    <a:pt x="2147443" y="0"/>
                    <a:pt x="1383411" y="0"/>
                  </a:cubicBezTo>
                  <a:cubicBezTo>
                    <a:pt x="619379" y="0"/>
                    <a:pt x="0" y="611251"/>
                    <a:pt x="0" y="1365377"/>
                  </a:cubicBezTo>
                  <a:cubicBezTo>
                    <a:pt x="0" y="2119503"/>
                    <a:pt x="619379" y="2730754"/>
                    <a:pt x="1383411" y="2730754"/>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9" name="Group 29"/>
          <p:cNvGrpSpPr/>
          <p:nvPr/>
        </p:nvGrpSpPr>
        <p:grpSpPr>
          <a:xfrm>
            <a:off x="7392824" y="4155405"/>
            <a:ext cx="888150" cy="361774"/>
            <a:chOff x="0" y="0"/>
            <a:chExt cx="2368398" cy="964730"/>
          </a:xfrm>
        </p:grpSpPr>
        <p:sp>
          <p:nvSpPr>
            <p:cNvPr id="30" name="Freeform 30"/>
            <p:cNvSpPr/>
            <p:nvPr/>
          </p:nvSpPr>
          <p:spPr>
            <a:xfrm>
              <a:off x="0" y="0"/>
              <a:ext cx="2368423" cy="964692"/>
            </a:xfrm>
            <a:custGeom>
              <a:avLst/>
              <a:gdLst/>
              <a:ahLst/>
              <a:cxnLst/>
              <a:rect l="l" t="t" r="r" b="b"/>
              <a:pathLst>
                <a:path w="2368423" h="964692">
                  <a:moveTo>
                    <a:pt x="0" y="964692"/>
                  </a:moveTo>
                  <a:lnTo>
                    <a:pt x="2368423" y="964692"/>
                  </a:lnTo>
                  <a:lnTo>
                    <a:pt x="2368423" y="0"/>
                  </a:lnTo>
                  <a:lnTo>
                    <a:pt x="0" y="0"/>
                  </a:lnTo>
                  <a:close/>
                </a:path>
              </a:pathLst>
            </a:custGeom>
            <a:solidFill>
              <a:srgbClr val="FEC5D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1" name="Group 31"/>
          <p:cNvGrpSpPr/>
          <p:nvPr/>
        </p:nvGrpSpPr>
        <p:grpSpPr>
          <a:xfrm>
            <a:off x="6076970" y="3026278"/>
            <a:ext cx="1037576" cy="1024010"/>
            <a:chOff x="0" y="0"/>
            <a:chExt cx="3689160" cy="3640925"/>
          </a:xfrm>
        </p:grpSpPr>
        <p:sp>
          <p:nvSpPr>
            <p:cNvPr id="32" name="Freeform 32" descr="A woman wearing a blue shirt and a tie stands in front of a building.  AI generated content"/>
            <p:cNvSpPr/>
            <p:nvPr/>
          </p:nvSpPr>
          <p:spPr>
            <a:xfrm>
              <a:off x="0" y="0"/>
              <a:ext cx="3689096" cy="3640963"/>
            </a:xfrm>
            <a:custGeom>
              <a:avLst/>
              <a:gdLst/>
              <a:ahLst/>
              <a:cxnLst/>
              <a:rect l="l" t="t" r="r" b="b"/>
              <a:pathLst>
                <a:path w="3689096" h="3640963">
                  <a:moveTo>
                    <a:pt x="1844548" y="0"/>
                  </a:moveTo>
                  <a:cubicBezTo>
                    <a:pt x="825881" y="0"/>
                    <a:pt x="0" y="815086"/>
                    <a:pt x="0" y="1820418"/>
                  </a:cubicBezTo>
                  <a:cubicBezTo>
                    <a:pt x="0" y="2825750"/>
                    <a:pt x="825881" y="3640963"/>
                    <a:pt x="1844548" y="3640963"/>
                  </a:cubicBezTo>
                  <a:cubicBezTo>
                    <a:pt x="2863215" y="3640963"/>
                    <a:pt x="3689096" y="2825877"/>
                    <a:pt x="3689096" y="1820545"/>
                  </a:cubicBezTo>
                  <a:cubicBezTo>
                    <a:pt x="3689096" y="815213"/>
                    <a:pt x="2863342" y="0"/>
                    <a:pt x="1844548" y="0"/>
                  </a:cubicBez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3" name="Group 33"/>
          <p:cNvGrpSpPr/>
          <p:nvPr/>
        </p:nvGrpSpPr>
        <p:grpSpPr>
          <a:xfrm>
            <a:off x="6151683" y="4155405"/>
            <a:ext cx="888150" cy="361774"/>
            <a:chOff x="0" y="0"/>
            <a:chExt cx="2368398" cy="964730"/>
          </a:xfrm>
        </p:grpSpPr>
        <p:sp>
          <p:nvSpPr>
            <p:cNvPr id="34" name="Freeform 34"/>
            <p:cNvSpPr/>
            <p:nvPr/>
          </p:nvSpPr>
          <p:spPr>
            <a:xfrm>
              <a:off x="0" y="0"/>
              <a:ext cx="2368423" cy="964692"/>
            </a:xfrm>
            <a:custGeom>
              <a:avLst/>
              <a:gdLst/>
              <a:ahLst/>
              <a:cxnLst/>
              <a:rect l="l" t="t" r="r" b="b"/>
              <a:pathLst>
                <a:path w="2368423" h="964692">
                  <a:moveTo>
                    <a:pt x="0" y="964692"/>
                  </a:moveTo>
                  <a:lnTo>
                    <a:pt x="2368423" y="964692"/>
                  </a:lnTo>
                  <a:lnTo>
                    <a:pt x="2368423" y="0"/>
                  </a:lnTo>
                  <a:lnTo>
                    <a:pt x="0" y="0"/>
                  </a:lnTo>
                  <a:close/>
                </a:path>
              </a:pathLst>
            </a:custGeom>
            <a:solidFill>
              <a:srgbClr val="FEC5D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35" name="TextBox 35"/>
          <p:cNvSpPr txBox="1"/>
          <p:nvPr/>
        </p:nvSpPr>
        <p:spPr>
          <a:xfrm rot="21105000">
            <a:off x="1121809" y="867150"/>
            <a:ext cx="2141471" cy="85701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r">
              <a:lnSpc>
                <a:spcPts val="3299"/>
              </a:lnSpc>
            </a:pPr>
            <a:r>
              <a:rPr lang="en-US" sz="3225" spc="3">
                <a:solidFill>
                  <a:srgbClr val="FFFFFF"/>
                </a:solidFill>
                <a:latin typeface="Cubano"/>
                <a:ea typeface="Cubano"/>
                <a:cs typeface="Cubano"/>
                <a:sym typeface="Cubano"/>
              </a:rPr>
              <a:t>MEET THE EXEC TEAM</a:t>
            </a:r>
          </a:p>
        </p:txBody>
      </p:sp>
      <p:sp>
        <p:nvSpPr>
          <p:cNvPr id="36" name="TextBox 36"/>
          <p:cNvSpPr txBox="1"/>
          <p:nvPr/>
        </p:nvSpPr>
        <p:spPr>
          <a:xfrm>
            <a:off x="347661" y="4568103"/>
            <a:ext cx="1252539"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00604F"/>
                </a:solidFill>
                <a:latin typeface="Apercu Pro 1 Medium Italics"/>
                <a:ea typeface="Apercu Pro 1 Medium Italics"/>
                <a:cs typeface="Apercu Pro 1 Medium Italics"/>
                <a:sym typeface="Apercu Pro 1 Medium Italics"/>
              </a:rPr>
              <a:t>luu.ac.uk</a:t>
            </a:r>
          </a:p>
        </p:txBody>
      </p:sp>
      <p:sp>
        <p:nvSpPr>
          <p:cNvPr id="37" name="TextBox 37"/>
          <p:cNvSpPr txBox="1"/>
          <p:nvPr/>
        </p:nvSpPr>
        <p:spPr>
          <a:xfrm rot="20640000">
            <a:off x="1938228" y="2527459"/>
            <a:ext cx="892408"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FFFFFF"/>
                </a:solidFill>
                <a:latin typeface="Cubano"/>
                <a:ea typeface="Cubano"/>
                <a:cs typeface="Cubano"/>
                <a:sym typeface="Cubano"/>
              </a:rPr>
              <a:t>GET TO </a:t>
            </a:r>
          </a:p>
        </p:txBody>
      </p:sp>
      <p:sp>
        <p:nvSpPr>
          <p:cNvPr id="38" name="TextBox 38"/>
          <p:cNvSpPr txBox="1"/>
          <p:nvPr/>
        </p:nvSpPr>
        <p:spPr>
          <a:xfrm rot="20640000">
            <a:off x="1791124" y="2784634"/>
            <a:ext cx="1116086"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FFFFFF"/>
                </a:solidFill>
                <a:latin typeface="Cubano"/>
                <a:ea typeface="Cubano"/>
                <a:cs typeface="Cubano"/>
                <a:sym typeface="Cubano"/>
              </a:rPr>
              <a:t>KNOW US:</a:t>
            </a:r>
          </a:p>
        </p:txBody>
      </p:sp>
      <p:sp>
        <p:nvSpPr>
          <p:cNvPr id="39" name="TextBox 39"/>
          <p:cNvSpPr txBox="1"/>
          <p:nvPr/>
        </p:nvSpPr>
        <p:spPr>
          <a:xfrm rot="17887740">
            <a:off x="5383796" y="1325644"/>
            <a:ext cx="8430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40" name="TextBox 40"/>
          <p:cNvSpPr txBox="1"/>
          <p:nvPr/>
        </p:nvSpPr>
        <p:spPr>
          <a:xfrm rot="18387840">
            <a:off x="5432090" y="1254310"/>
            <a:ext cx="79535"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b</a:t>
            </a:r>
          </a:p>
        </p:txBody>
      </p:sp>
      <p:sp>
        <p:nvSpPr>
          <p:cNvPr id="41" name="TextBox 41"/>
          <p:cNvSpPr txBox="1"/>
          <p:nvPr/>
        </p:nvSpPr>
        <p:spPr>
          <a:xfrm rot="18799620">
            <a:off x="5492740" y="1206885"/>
            <a:ext cx="3686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i</a:t>
            </a:r>
          </a:p>
        </p:txBody>
      </p:sp>
      <p:sp>
        <p:nvSpPr>
          <p:cNvPr id="42" name="TextBox 42"/>
          <p:cNvSpPr txBox="1"/>
          <p:nvPr/>
        </p:nvSpPr>
        <p:spPr>
          <a:xfrm rot="19127400">
            <a:off x="5515633" y="1164728"/>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43" name="TextBox 43"/>
          <p:cNvSpPr txBox="1"/>
          <p:nvPr/>
        </p:nvSpPr>
        <p:spPr>
          <a:xfrm rot="19537320">
            <a:off x="5581082" y="1118709"/>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44" name="TextBox 44"/>
          <p:cNvSpPr txBox="1"/>
          <p:nvPr/>
        </p:nvSpPr>
        <p:spPr>
          <a:xfrm rot="19949580">
            <a:off x="5641353" y="1083495"/>
            <a:ext cx="6613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y</a:t>
            </a:r>
          </a:p>
        </p:txBody>
      </p:sp>
      <p:sp>
        <p:nvSpPr>
          <p:cNvPr id="45" name="TextBox 45"/>
          <p:cNvSpPr txBox="1"/>
          <p:nvPr/>
        </p:nvSpPr>
        <p:spPr>
          <a:xfrm rot="20366040">
            <a:off x="5701850" y="1056286"/>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46" name="TextBox 46"/>
          <p:cNvSpPr txBox="1"/>
          <p:nvPr/>
        </p:nvSpPr>
        <p:spPr>
          <a:xfrm rot="20366040">
            <a:off x="6349763" y="2906399"/>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47" name="TextBox 47"/>
          <p:cNvSpPr txBox="1"/>
          <p:nvPr/>
        </p:nvSpPr>
        <p:spPr>
          <a:xfrm rot="21042840">
            <a:off x="5803052" y="1026346"/>
            <a:ext cx="8430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48" name="TextBox 48"/>
          <p:cNvSpPr txBox="1"/>
          <p:nvPr/>
        </p:nvSpPr>
        <p:spPr>
          <a:xfrm rot="21042840">
            <a:off x="6468713" y="2874284"/>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49" name="TextBox 49"/>
          <p:cNvSpPr txBox="1"/>
          <p:nvPr/>
        </p:nvSpPr>
        <p:spPr>
          <a:xfrm rot="21471120">
            <a:off x="5890246" y="1018236"/>
            <a:ext cx="5684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s</a:t>
            </a:r>
          </a:p>
        </p:txBody>
      </p:sp>
      <p:sp>
        <p:nvSpPr>
          <p:cNvPr id="50" name="TextBox 50"/>
          <p:cNvSpPr txBox="1"/>
          <p:nvPr/>
        </p:nvSpPr>
        <p:spPr>
          <a:xfrm rot="21471120">
            <a:off x="6545575" y="2867871"/>
            <a:ext cx="58007"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r</a:t>
            </a:r>
          </a:p>
        </p:txBody>
      </p:sp>
      <p:sp>
        <p:nvSpPr>
          <p:cNvPr id="51" name="TextBox 51"/>
          <p:cNvSpPr txBox="1"/>
          <p:nvPr/>
        </p:nvSpPr>
        <p:spPr>
          <a:xfrm rot="21471120">
            <a:off x="7195259" y="1017722"/>
            <a:ext cx="7089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J</a:t>
            </a:r>
          </a:p>
        </p:txBody>
      </p:sp>
      <p:sp>
        <p:nvSpPr>
          <p:cNvPr id="52" name="TextBox 52"/>
          <p:cNvSpPr txBox="1"/>
          <p:nvPr/>
        </p:nvSpPr>
        <p:spPr>
          <a:xfrm rot="214740">
            <a:off x="5948842" y="1018927"/>
            <a:ext cx="7992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h</a:t>
            </a:r>
          </a:p>
        </p:txBody>
      </p:sp>
      <p:sp>
        <p:nvSpPr>
          <p:cNvPr id="53" name="TextBox 53"/>
          <p:cNvSpPr txBox="1"/>
          <p:nvPr/>
        </p:nvSpPr>
        <p:spPr>
          <a:xfrm rot="727560">
            <a:off x="6031387" y="1030108"/>
            <a:ext cx="7863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o</a:t>
            </a:r>
          </a:p>
        </p:txBody>
      </p:sp>
      <p:sp>
        <p:nvSpPr>
          <p:cNvPr id="54" name="TextBox 54"/>
          <p:cNvSpPr txBox="1"/>
          <p:nvPr/>
        </p:nvSpPr>
        <p:spPr>
          <a:xfrm rot="727560">
            <a:off x="6687308" y="2881625"/>
            <a:ext cx="7863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o</a:t>
            </a:r>
          </a:p>
        </p:txBody>
      </p:sp>
      <p:sp>
        <p:nvSpPr>
          <p:cNvPr id="55" name="TextBox 55"/>
          <p:cNvSpPr txBox="1"/>
          <p:nvPr/>
        </p:nvSpPr>
        <p:spPr>
          <a:xfrm rot="1150080">
            <a:off x="6108908" y="1050946"/>
            <a:ext cx="73734"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k</a:t>
            </a:r>
          </a:p>
        </p:txBody>
      </p:sp>
      <p:sp>
        <p:nvSpPr>
          <p:cNvPr id="56" name="TextBox 56"/>
          <p:cNvSpPr txBox="1"/>
          <p:nvPr/>
        </p:nvSpPr>
        <p:spPr>
          <a:xfrm rot="1815720">
            <a:off x="6209362" y="1099948"/>
            <a:ext cx="8430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57" name="TextBox 57"/>
          <p:cNvSpPr txBox="1"/>
          <p:nvPr/>
        </p:nvSpPr>
        <p:spPr>
          <a:xfrm rot="2308740">
            <a:off x="6282531" y="1148680"/>
            <a:ext cx="78892"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58" name="TextBox 58"/>
          <p:cNvSpPr txBox="1"/>
          <p:nvPr/>
        </p:nvSpPr>
        <p:spPr>
          <a:xfrm rot="2308740">
            <a:off x="8173146" y="2997454"/>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59" name="TextBox 59"/>
          <p:cNvSpPr txBox="1"/>
          <p:nvPr/>
        </p:nvSpPr>
        <p:spPr>
          <a:xfrm rot="2800380">
            <a:off x="6344540" y="1200287"/>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60" name="TextBox 60"/>
          <p:cNvSpPr txBox="1"/>
          <p:nvPr/>
        </p:nvSpPr>
        <p:spPr>
          <a:xfrm rot="2800380">
            <a:off x="7647227" y="1199552"/>
            <a:ext cx="5684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s</a:t>
            </a:r>
          </a:p>
        </p:txBody>
      </p:sp>
      <p:sp>
        <p:nvSpPr>
          <p:cNvPr id="61" name="TextBox 61"/>
          <p:cNvSpPr txBox="1"/>
          <p:nvPr/>
        </p:nvSpPr>
        <p:spPr>
          <a:xfrm rot="3212160">
            <a:off x="6387894" y="1258400"/>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62" name="TextBox 62"/>
          <p:cNvSpPr txBox="1"/>
          <p:nvPr/>
        </p:nvSpPr>
        <p:spPr>
          <a:xfrm rot="3712260">
            <a:off x="6431778" y="1328012"/>
            <a:ext cx="79535"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d</a:t>
            </a:r>
          </a:p>
        </p:txBody>
      </p:sp>
      <p:sp>
        <p:nvSpPr>
          <p:cNvPr id="63" name="TextBox 63"/>
          <p:cNvSpPr txBox="1"/>
          <p:nvPr/>
        </p:nvSpPr>
        <p:spPr>
          <a:xfrm>
            <a:off x="4899202" y="4203879"/>
            <a:ext cx="888150" cy="30405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78"/>
              </a:lnSpc>
            </a:pPr>
            <a:r>
              <a:rPr lang="en-US" sz="648" b="1">
                <a:solidFill>
                  <a:srgbClr val="000000"/>
                </a:solidFill>
                <a:latin typeface="Apercu Pro 2 Heavy"/>
                <a:ea typeface="Apercu Pro 2 Heavy"/>
                <a:cs typeface="Apercu Pro 2 Heavy"/>
                <a:sym typeface="Apercu Pro 2 Heavy"/>
              </a:rPr>
              <a:t>Union Affairs &amp; Community Student </a:t>
            </a:r>
          </a:p>
          <a:p>
            <a:pPr algn="ctr">
              <a:lnSpc>
                <a:spcPts val="778"/>
              </a:lnSpc>
            </a:pPr>
            <a:r>
              <a:rPr lang="en-US" sz="648" b="1">
                <a:solidFill>
                  <a:srgbClr val="000000"/>
                </a:solidFill>
                <a:latin typeface="Apercu Pro 2 Heavy"/>
                <a:ea typeface="Apercu Pro 2 Heavy"/>
                <a:cs typeface="Apercu Pro 2 Heavy"/>
                <a:sym typeface="Apercu Pro 2 Heavy"/>
              </a:rPr>
              <a:t>Executive</a:t>
            </a:r>
          </a:p>
        </p:txBody>
      </p:sp>
      <p:sp>
        <p:nvSpPr>
          <p:cNvPr id="64" name="TextBox 64"/>
          <p:cNvSpPr txBox="1"/>
          <p:nvPr/>
        </p:nvSpPr>
        <p:spPr>
          <a:xfrm>
            <a:off x="5059755" y="4524435"/>
            <a:ext cx="594684" cy="8528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3"/>
              </a:lnSpc>
            </a:pPr>
            <a:r>
              <a:rPr lang="en-US" sz="531" i="1">
                <a:solidFill>
                  <a:srgbClr val="000000"/>
                </a:solidFill>
                <a:latin typeface="Apercu Pro 3 Light Italics"/>
                <a:ea typeface="Apercu Pro 3 Light Italics"/>
                <a:cs typeface="Apercu Pro 3 Light Italics"/>
                <a:sym typeface="Apercu Pro 3 Light Italics"/>
              </a:rPr>
              <a:t>L.Hart2@luu.ac.uk</a:t>
            </a:r>
          </a:p>
        </p:txBody>
      </p:sp>
      <p:sp>
        <p:nvSpPr>
          <p:cNvPr id="65" name="TextBox 65"/>
          <p:cNvSpPr txBox="1"/>
          <p:nvPr/>
        </p:nvSpPr>
        <p:spPr>
          <a:xfrm>
            <a:off x="5533530" y="2371101"/>
            <a:ext cx="827559" cy="229982"/>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908"/>
              </a:lnSpc>
            </a:pPr>
            <a:r>
              <a:rPr lang="en-US" sz="648" b="1">
                <a:solidFill>
                  <a:srgbClr val="000000"/>
                </a:solidFill>
                <a:latin typeface="Apercu Pro 2 Heavy"/>
                <a:ea typeface="Apercu Pro 2 Heavy"/>
                <a:cs typeface="Apercu Pro 2 Heavy"/>
                <a:sym typeface="Apercu Pro 2 Heavy"/>
              </a:rPr>
              <a:t>Welfare &amp; Liberation </a:t>
            </a:r>
          </a:p>
          <a:p>
            <a:pPr algn="ctr">
              <a:lnSpc>
                <a:spcPts val="908"/>
              </a:lnSpc>
            </a:pPr>
            <a:r>
              <a:rPr lang="en-US" sz="648" b="1">
                <a:solidFill>
                  <a:srgbClr val="000000"/>
                </a:solidFill>
                <a:latin typeface="Apercu Pro 2 Heavy"/>
                <a:ea typeface="Apercu Pro 2 Heavy"/>
                <a:cs typeface="Apercu Pro 2 Heavy"/>
                <a:sym typeface="Apercu Pro 2 Heavy"/>
              </a:rPr>
              <a:t>Student Executive</a:t>
            </a:r>
          </a:p>
        </p:txBody>
      </p:sp>
      <p:sp>
        <p:nvSpPr>
          <p:cNvPr id="66" name="TextBox 66"/>
          <p:cNvSpPr txBox="1"/>
          <p:nvPr/>
        </p:nvSpPr>
        <p:spPr>
          <a:xfrm>
            <a:off x="5621851" y="2668949"/>
            <a:ext cx="681946" cy="8528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3"/>
              </a:lnSpc>
            </a:pPr>
            <a:r>
              <a:rPr lang="en-US" sz="531" i="1">
                <a:solidFill>
                  <a:srgbClr val="000000"/>
                </a:solidFill>
                <a:latin typeface="Apercu Pro 3 Light Italics"/>
                <a:ea typeface="Apercu Pro 3 Light Italics"/>
                <a:cs typeface="Apercu Pro 3 Light Italics"/>
                <a:sym typeface="Apercu Pro 3 Light Italics"/>
              </a:rPr>
              <a:t>A.Anand@luu.ac.uk</a:t>
            </a:r>
          </a:p>
        </p:txBody>
      </p:sp>
      <p:sp>
        <p:nvSpPr>
          <p:cNvPr id="67" name="TextBox 67"/>
          <p:cNvSpPr txBox="1"/>
          <p:nvPr/>
        </p:nvSpPr>
        <p:spPr>
          <a:xfrm>
            <a:off x="6164156" y="4228191"/>
            <a:ext cx="870332" cy="229982"/>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908"/>
              </a:lnSpc>
            </a:pPr>
            <a:r>
              <a:rPr lang="en-US" sz="648" b="1">
                <a:solidFill>
                  <a:srgbClr val="000000"/>
                </a:solidFill>
                <a:latin typeface="Apercu Pro 2 Heavy"/>
                <a:ea typeface="Apercu Pro 2 Heavy"/>
                <a:cs typeface="Apercu Pro 2 Heavy"/>
                <a:sym typeface="Apercu Pro 2 Heavy"/>
              </a:rPr>
              <a:t>Academic Experience </a:t>
            </a:r>
          </a:p>
          <a:p>
            <a:pPr algn="ctr">
              <a:lnSpc>
                <a:spcPts val="908"/>
              </a:lnSpc>
            </a:pPr>
            <a:r>
              <a:rPr lang="en-US" sz="648" b="1">
                <a:solidFill>
                  <a:srgbClr val="000000"/>
                </a:solidFill>
                <a:latin typeface="Apercu Pro 2 Heavy"/>
                <a:ea typeface="Apercu Pro 2 Heavy"/>
                <a:cs typeface="Apercu Pro 2 Heavy"/>
                <a:sym typeface="Apercu Pro 2 Heavy"/>
              </a:rPr>
              <a:t>Student Executive</a:t>
            </a:r>
          </a:p>
        </p:txBody>
      </p:sp>
      <p:sp>
        <p:nvSpPr>
          <p:cNvPr id="68" name="TextBox 68"/>
          <p:cNvSpPr txBox="1"/>
          <p:nvPr/>
        </p:nvSpPr>
        <p:spPr>
          <a:xfrm>
            <a:off x="6120884" y="4531757"/>
            <a:ext cx="968984" cy="8528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3"/>
              </a:lnSpc>
            </a:pPr>
            <a:r>
              <a:rPr lang="en-US" sz="531" i="1">
                <a:solidFill>
                  <a:srgbClr val="000000"/>
                </a:solidFill>
                <a:latin typeface="Apercu Pro 3 Light Italics"/>
                <a:ea typeface="Apercu Pro 3 Light Italics"/>
                <a:cs typeface="Apercu Pro 3 Light Italics"/>
                <a:sym typeface="Apercu Pro 3 Light Italics"/>
              </a:rPr>
              <a:t>S.Waterhouse-Reed@luu.ac.uk</a:t>
            </a:r>
          </a:p>
        </p:txBody>
      </p:sp>
      <p:sp>
        <p:nvSpPr>
          <p:cNvPr id="69" name="TextBox 69"/>
          <p:cNvSpPr txBox="1"/>
          <p:nvPr/>
        </p:nvSpPr>
        <p:spPr>
          <a:xfrm>
            <a:off x="6782569" y="2339664"/>
            <a:ext cx="925876" cy="40665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78"/>
              </a:lnSpc>
            </a:pPr>
            <a:r>
              <a:rPr lang="en-US" sz="648" b="1">
                <a:solidFill>
                  <a:srgbClr val="000000"/>
                </a:solidFill>
                <a:latin typeface="Apercu Pro 2 Heavy"/>
                <a:ea typeface="Apercu Pro 2 Heavy"/>
                <a:cs typeface="Apercu Pro 2 Heavy"/>
                <a:sym typeface="Apercu Pro 2 Heavy"/>
              </a:rPr>
              <a:t>Student Opportunities &amp; Development Student </a:t>
            </a:r>
          </a:p>
          <a:p>
            <a:pPr algn="ctr">
              <a:lnSpc>
                <a:spcPts val="778"/>
              </a:lnSpc>
            </a:pPr>
            <a:r>
              <a:rPr lang="en-US" sz="648" b="1">
                <a:solidFill>
                  <a:srgbClr val="000000"/>
                </a:solidFill>
                <a:latin typeface="Apercu Pro 2 Heavy"/>
                <a:ea typeface="Apercu Pro 2 Heavy"/>
                <a:cs typeface="Apercu Pro 2 Heavy"/>
                <a:sym typeface="Apercu Pro 2 Heavy"/>
              </a:rPr>
              <a:t>Executive</a:t>
            </a:r>
          </a:p>
          <a:p>
            <a:pPr algn="ctr">
              <a:lnSpc>
                <a:spcPts val="778"/>
              </a:lnSpc>
            </a:pPr>
            <a:endParaRPr lang="en-US" sz="648" b="1">
              <a:solidFill>
                <a:srgbClr val="000000"/>
              </a:solidFill>
              <a:latin typeface="Apercu Pro 2 Heavy"/>
              <a:ea typeface="Apercu Pro 2 Heavy"/>
              <a:cs typeface="Apercu Pro 2 Heavy"/>
              <a:sym typeface="Apercu Pro 2 Heavy"/>
            </a:endParaRPr>
          </a:p>
        </p:txBody>
      </p:sp>
      <p:sp>
        <p:nvSpPr>
          <p:cNvPr id="70" name="TextBox 70"/>
          <p:cNvSpPr txBox="1"/>
          <p:nvPr/>
        </p:nvSpPr>
        <p:spPr>
          <a:xfrm>
            <a:off x="6918497" y="2668949"/>
            <a:ext cx="675694" cy="8528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3"/>
              </a:lnSpc>
            </a:pPr>
            <a:r>
              <a:rPr lang="en-US" sz="531" i="1">
                <a:solidFill>
                  <a:srgbClr val="000000"/>
                </a:solidFill>
                <a:latin typeface="Apercu Pro 3 Light Italics"/>
                <a:ea typeface="Apercu Pro 3 Light Italics"/>
                <a:cs typeface="Apercu Pro 3 Light Italics"/>
                <a:sym typeface="Apercu Pro 3 Light Italics"/>
              </a:rPr>
              <a:t>T.Jennings@luu.ac.uk</a:t>
            </a:r>
          </a:p>
        </p:txBody>
      </p:sp>
      <p:sp>
        <p:nvSpPr>
          <p:cNvPr id="71" name="TextBox 71"/>
          <p:cNvSpPr txBox="1"/>
          <p:nvPr/>
        </p:nvSpPr>
        <p:spPr>
          <a:xfrm>
            <a:off x="7405342" y="4189591"/>
            <a:ext cx="871084" cy="30405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78"/>
              </a:lnSpc>
            </a:pPr>
            <a:r>
              <a:rPr lang="en-US" sz="648" b="1">
                <a:solidFill>
                  <a:srgbClr val="000000"/>
                </a:solidFill>
                <a:latin typeface="Apercu Pro 2 Heavy"/>
                <a:ea typeface="Apercu Pro 2 Heavy"/>
                <a:cs typeface="Apercu Pro 2 Heavy"/>
                <a:sym typeface="Apercu Pro 2 Heavy"/>
              </a:rPr>
              <a:t>International Experience Student</a:t>
            </a:r>
          </a:p>
          <a:p>
            <a:pPr algn="ctr">
              <a:lnSpc>
                <a:spcPts val="778"/>
              </a:lnSpc>
            </a:pPr>
            <a:r>
              <a:rPr lang="en-US" sz="648" b="1">
                <a:solidFill>
                  <a:srgbClr val="000000"/>
                </a:solidFill>
                <a:latin typeface="Apercu Pro 2 Heavy"/>
                <a:ea typeface="Apercu Pro 2 Heavy"/>
                <a:cs typeface="Apercu Pro 2 Heavy"/>
                <a:sym typeface="Apercu Pro 2 Heavy"/>
              </a:rPr>
              <a:t>Executive</a:t>
            </a:r>
          </a:p>
        </p:txBody>
      </p:sp>
      <p:sp>
        <p:nvSpPr>
          <p:cNvPr id="72" name="TextBox 72"/>
          <p:cNvSpPr txBox="1"/>
          <p:nvPr/>
        </p:nvSpPr>
        <p:spPr>
          <a:xfrm>
            <a:off x="7506610" y="4524435"/>
            <a:ext cx="660572" cy="8528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3"/>
              </a:lnSpc>
            </a:pPr>
            <a:r>
              <a:rPr lang="en-US" sz="531" i="1">
                <a:solidFill>
                  <a:srgbClr val="000000"/>
                </a:solidFill>
                <a:latin typeface="Apercu Pro 3 Light Italics"/>
                <a:ea typeface="Apercu Pro 3 Light Italics"/>
                <a:cs typeface="Apercu Pro 3 Light Italics"/>
                <a:sym typeface="Apercu Pro 3 Light Italics"/>
              </a:rPr>
              <a:t>D.Okeke@luu.ac.uk</a:t>
            </a:r>
          </a:p>
        </p:txBody>
      </p:sp>
      <p:sp>
        <p:nvSpPr>
          <p:cNvPr id="73" name="TextBox 73"/>
          <p:cNvSpPr txBox="1"/>
          <p:nvPr/>
        </p:nvSpPr>
        <p:spPr>
          <a:xfrm rot="20032500">
            <a:off x="5037936" y="2929993"/>
            <a:ext cx="721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L</a:t>
            </a:r>
          </a:p>
        </p:txBody>
      </p:sp>
      <p:sp>
        <p:nvSpPr>
          <p:cNvPr id="74" name="TextBox 74"/>
          <p:cNvSpPr txBox="1"/>
          <p:nvPr/>
        </p:nvSpPr>
        <p:spPr>
          <a:xfrm rot="20032500">
            <a:off x="6947253" y="1077744"/>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75" name="TextBox 75"/>
          <p:cNvSpPr txBox="1"/>
          <p:nvPr/>
        </p:nvSpPr>
        <p:spPr>
          <a:xfrm rot="20449920">
            <a:off x="5107452" y="2899563"/>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u</a:t>
            </a:r>
          </a:p>
        </p:txBody>
      </p:sp>
      <p:sp>
        <p:nvSpPr>
          <p:cNvPr id="76" name="TextBox 76"/>
          <p:cNvSpPr txBox="1"/>
          <p:nvPr/>
        </p:nvSpPr>
        <p:spPr>
          <a:xfrm rot="20449920">
            <a:off x="7018281" y="1048631"/>
            <a:ext cx="73734"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k</a:t>
            </a:r>
          </a:p>
        </p:txBody>
      </p:sp>
      <p:sp>
        <p:nvSpPr>
          <p:cNvPr id="77" name="TextBox 77"/>
          <p:cNvSpPr txBox="1"/>
          <p:nvPr/>
        </p:nvSpPr>
        <p:spPr>
          <a:xfrm rot="20957520">
            <a:off x="5186958" y="2878867"/>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c</a:t>
            </a:r>
          </a:p>
        </p:txBody>
      </p:sp>
      <p:sp>
        <p:nvSpPr>
          <p:cNvPr id="78" name="TextBox 78"/>
          <p:cNvSpPr txBox="1"/>
          <p:nvPr/>
        </p:nvSpPr>
        <p:spPr>
          <a:xfrm rot="21385260">
            <a:off x="5263324" y="2869069"/>
            <a:ext cx="6613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y</a:t>
            </a:r>
          </a:p>
        </p:txBody>
      </p:sp>
      <p:sp>
        <p:nvSpPr>
          <p:cNvPr id="79" name="TextBox 79"/>
          <p:cNvSpPr txBox="1"/>
          <p:nvPr/>
        </p:nvSpPr>
        <p:spPr>
          <a:xfrm rot="386220">
            <a:off x="5366340" y="2871931"/>
            <a:ext cx="9668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H</a:t>
            </a:r>
          </a:p>
        </p:txBody>
      </p:sp>
      <p:sp>
        <p:nvSpPr>
          <p:cNvPr id="80" name="TextBox 80"/>
          <p:cNvSpPr txBox="1"/>
          <p:nvPr/>
        </p:nvSpPr>
        <p:spPr>
          <a:xfrm rot="897180">
            <a:off x="5465430" y="2888606"/>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81" name="TextBox 81"/>
          <p:cNvSpPr txBox="1"/>
          <p:nvPr/>
        </p:nvSpPr>
        <p:spPr>
          <a:xfrm rot="1317660">
            <a:off x="5532541" y="2909464"/>
            <a:ext cx="58007"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r</a:t>
            </a:r>
          </a:p>
        </p:txBody>
      </p:sp>
      <p:sp>
        <p:nvSpPr>
          <p:cNvPr id="82" name="TextBox 82"/>
          <p:cNvSpPr txBox="1"/>
          <p:nvPr/>
        </p:nvSpPr>
        <p:spPr>
          <a:xfrm rot="1317660">
            <a:off x="7424810" y="1058393"/>
            <a:ext cx="78892"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83" name="TextBox 83"/>
          <p:cNvSpPr txBox="1"/>
          <p:nvPr/>
        </p:nvSpPr>
        <p:spPr>
          <a:xfrm rot="1650420">
            <a:off x="5589218" y="2934562"/>
            <a:ext cx="5440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t</a:t>
            </a:r>
          </a:p>
        </p:txBody>
      </p:sp>
      <p:sp>
        <p:nvSpPr>
          <p:cNvPr id="84" name="TextBox 84"/>
          <p:cNvSpPr txBox="1"/>
          <p:nvPr/>
        </p:nvSpPr>
        <p:spPr>
          <a:xfrm rot="1650420">
            <a:off x="6842021" y="2933716"/>
            <a:ext cx="5684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s</a:t>
            </a:r>
          </a:p>
        </p:txBody>
      </p:sp>
      <p:sp>
        <p:nvSpPr>
          <p:cNvPr id="85" name="TextBox 85"/>
          <p:cNvSpPr txBox="1"/>
          <p:nvPr/>
        </p:nvSpPr>
        <p:spPr>
          <a:xfrm rot="1650420">
            <a:off x="7500671" y="1083335"/>
            <a:ext cx="3686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i</a:t>
            </a:r>
          </a:p>
        </p:txBody>
      </p:sp>
      <p:sp>
        <p:nvSpPr>
          <p:cNvPr id="86" name="TextBox 86"/>
          <p:cNvSpPr txBox="1"/>
          <p:nvPr/>
        </p:nvSpPr>
        <p:spPr>
          <a:xfrm rot="18881640">
            <a:off x="6786473" y="1192629"/>
            <a:ext cx="7399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T</a:t>
            </a:r>
          </a:p>
        </p:txBody>
      </p:sp>
      <p:sp>
        <p:nvSpPr>
          <p:cNvPr id="87" name="TextBox 87"/>
          <p:cNvSpPr txBox="1"/>
          <p:nvPr/>
        </p:nvSpPr>
        <p:spPr>
          <a:xfrm rot="19209300">
            <a:off x="6847675" y="1153458"/>
            <a:ext cx="3686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i</a:t>
            </a:r>
          </a:p>
        </p:txBody>
      </p:sp>
      <p:sp>
        <p:nvSpPr>
          <p:cNvPr id="88" name="TextBox 88"/>
          <p:cNvSpPr txBox="1"/>
          <p:nvPr/>
        </p:nvSpPr>
        <p:spPr>
          <a:xfrm rot="19619520">
            <a:off x="6876504" y="1116797"/>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89" name="TextBox 89"/>
          <p:cNvSpPr txBox="1"/>
          <p:nvPr/>
        </p:nvSpPr>
        <p:spPr>
          <a:xfrm rot="20872440">
            <a:off x="7091600" y="1029729"/>
            <a:ext cx="6741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a:t>
            </a:r>
          </a:p>
        </p:txBody>
      </p:sp>
      <p:sp>
        <p:nvSpPr>
          <p:cNvPr id="90" name="TextBox 90"/>
          <p:cNvSpPr txBox="1"/>
          <p:nvPr/>
        </p:nvSpPr>
        <p:spPr>
          <a:xfrm rot="300540">
            <a:off x="6605917" y="2869474"/>
            <a:ext cx="7992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h</a:t>
            </a:r>
          </a:p>
        </p:txBody>
      </p:sp>
      <p:sp>
        <p:nvSpPr>
          <p:cNvPr id="91" name="TextBox 91"/>
          <p:cNvSpPr txBox="1"/>
          <p:nvPr/>
        </p:nvSpPr>
        <p:spPr>
          <a:xfrm rot="300540">
            <a:off x="7268836" y="1020454"/>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92" name="TextBox 92"/>
          <p:cNvSpPr txBox="1"/>
          <p:nvPr/>
        </p:nvSpPr>
        <p:spPr>
          <a:xfrm rot="812460">
            <a:off x="7345849" y="1033766"/>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93" name="TextBox 93"/>
          <p:cNvSpPr txBox="1"/>
          <p:nvPr/>
        </p:nvSpPr>
        <p:spPr>
          <a:xfrm rot="1980480">
            <a:off x="7532484" y="1113750"/>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n</a:t>
            </a:r>
          </a:p>
        </p:txBody>
      </p:sp>
      <p:sp>
        <p:nvSpPr>
          <p:cNvPr id="94" name="TextBox 94"/>
          <p:cNvSpPr txBox="1"/>
          <p:nvPr/>
        </p:nvSpPr>
        <p:spPr>
          <a:xfrm rot="2390700">
            <a:off x="7598162" y="1157730"/>
            <a:ext cx="6574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g</a:t>
            </a:r>
          </a:p>
        </p:txBody>
      </p:sp>
      <p:sp>
        <p:nvSpPr>
          <p:cNvPr id="95" name="TextBox 95"/>
          <p:cNvSpPr txBox="1"/>
          <p:nvPr/>
        </p:nvSpPr>
        <p:spPr>
          <a:xfrm rot="19291260">
            <a:off x="7418692" y="2998461"/>
            <a:ext cx="9075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D</a:t>
            </a:r>
          </a:p>
        </p:txBody>
      </p:sp>
      <p:sp>
        <p:nvSpPr>
          <p:cNvPr id="96" name="TextBox 96"/>
          <p:cNvSpPr txBox="1"/>
          <p:nvPr/>
        </p:nvSpPr>
        <p:spPr>
          <a:xfrm rot="19784280">
            <a:off x="6232344" y="2949719"/>
            <a:ext cx="12297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W</a:t>
            </a:r>
          </a:p>
        </p:txBody>
      </p:sp>
      <p:sp>
        <p:nvSpPr>
          <p:cNvPr id="97" name="TextBox 97"/>
          <p:cNvSpPr txBox="1"/>
          <p:nvPr/>
        </p:nvSpPr>
        <p:spPr>
          <a:xfrm rot="19784280">
            <a:off x="7497767" y="2948158"/>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u</a:t>
            </a:r>
          </a:p>
        </p:txBody>
      </p:sp>
      <p:sp>
        <p:nvSpPr>
          <p:cNvPr id="98" name="TextBox 98"/>
          <p:cNvSpPr txBox="1"/>
          <p:nvPr/>
        </p:nvSpPr>
        <p:spPr>
          <a:xfrm rot="20282340">
            <a:off x="7571411" y="2911746"/>
            <a:ext cx="79535"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b</a:t>
            </a:r>
          </a:p>
        </p:txBody>
      </p:sp>
      <p:sp>
        <p:nvSpPr>
          <p:cNvPr id="99" name="TextBox 99"/>
          <p:cNvSpPr txBox="1"/>
          <p:nvPr/>
        </p:nvSpPr>
        <p:spPr>
          <a:xfrm rot="20702820">
            <a:off x="6416269" y="2887131"/>
            <a:ext cx="5440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t</a:t>
            </a:r>
          </a:p>
        </p:txBody>
      </p:sp>
      <p:sp>
        <p:nvSpPr>
          <p:cNvPr id="100" name="TextBox 100"/>
          <p:cNvSpPr txBox="1"/>
          <p:nvPr/>
        </p:nvSpPr>
        <p:spPr>
          <a:xfrm rot="20702820">
            <a:off x="7650188" y="2886509"/>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01" name="TextBox 101"/>
          <p:cNvSpPr txBox="1"/>
          <p:nvPr/>
        </p:nvSpPr>
        <p:spPr>
          <a:xfrm rot="21299460">
            <a:off x="7727828" y="2869842"/>
            <a:ext cx="113307"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m</a:t>
            </a:r>
          </a:p>
        </p:txBody>
      </p:sp>
      <p:sp>
        <p:nvSpPr>
          <p:cNvPr id="102" name="TextBox 102"/>
          <p:cNvSpPr txBox="1"/>
          <p:nvPr/>
        </p:nvSpPr>
        <p:spPr>
          <a:xfrm rot="557160">
            <a:off x="7879920" y="2874398"/>
            <a:ext cx="9899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O</a:t>
            </a:r>
          </a:p>
        </p:txBody>
      </p:sp>
      <p:sp>
        <p:nvSpPr>
          <p:cNvPr id="103" name="TextBox 103"/>
          <p:cNvSpPr txBox="1"/>
          <p:nvPr/>
        </p:nvSpPr>
        <p:spPr>
          <a:xfrm rot="1065960">
            <a:off x="7980522" y="2894890"/>
            <a:ext cx="73734"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k</a:t>
            </a:r>
          </a:p>
        </p:txBody>
      </p:sp>
      <p:sp>
        <p:nvSpPr>
          <p:cNvPr id="104" name="TextBox 104"/>
          <p:cNvSpPr txBox="1"/>
          <p:nvPr/>
        </p:nvSpPr>
        <p:spPr>
          <a:xfrm rot="1484400">
            <a:off x="8047187" y="2920337"/>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05" name="TextBox 105"/>
          <p:cNvSpPr txBox="1"/>
          <p:nvPr/>
        </p:nvSpPr>
        <p:spPr>
          <a:xfrm rot="1898160">
            <a:off x="8114907" y="2956374"/>
            <a:ext cx="73734"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k</a:t>
            </a:r>
          </a:p>
        </p:txBody>
      </p:sp>
      <p:sp>
        <p:nvSpPr>
          <p:cNvPr id="106" name="TextBox 106"/>
          <p:cNvSpPr txBox="1"/>
          <p:nvPr/>
        </p:nvSpPr>
        <p:spPr>
          <a:xfrm rot="17292540">
            <a:off x="5995204" y="3276100"/>
            <a:ext cx="7193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S</a:t>
            </a:r>
          </a:p>
        </p:txBody>
      </p:sp>
      <p:sp>
        <p:nvSpPr>
          <p:cNvPr id="107" name="TextBox 107"/>
          <p:cNvSpPr txBox="1"/>
          <p:nvPr/>
        </p:nvSpPr>
        <p:spPr>
          <a:xfrm rot="17719080">
            <a:off x="6023353" y="3210974"/>
            <a:ext cx="66130"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y</a:t>
            </a:r>
          </a:p>
        </p:txBody>
      </p:sp>
      <p:sp>
        <p:nvSpPr>
          <p:cNvPr id="108" name="TextBox 108"/>
          <p:cNvSpPr txBox="1"/>
          <p:nvPr/>
        </p:nvSpPr>
        <p:spPr>
          <a:xfrm rot="17971680">
            <a:off x="6061556" y="3162306"/>
            <a:ext cx="39701"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l</a:t>
            </a:r>
          </a:p>
        </p:txBody>
      </p:sp>
      <p:sp>
        <p:nvSpPr>
          <p:cNvPr id="109" name="TextBox 109"/>
          <p:cNvSpPr txBox="1"/>
          <p:nvPr/>
        </p:nvSpPr>
        <p:spPr>
          <a:xfrm rot="18305040">
            <a:off x="6079110" y="3115919"/>
            <a:ext cx="6496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v</a:t>
            </a:r>
          </a:p>
        </p:txBody>
      </p:sp>
      <p:sp>
        <p:nvSpPr>
          <p:cNvPr id="110" name="TextBox 110"/>
          <p:cNvSpPr txBox="1"/>
          <p:nvPr/>
        </p:nvSpPr>
        <p:spPr>
          <a:xfrm rot="18635280">
            <a:off x="6126116" y="3073634"/>
            <a:ext cx="36866"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i</a:t>
            </a:r>
          </a:p>
        </p:txBody>
      </p:sp>
      <p:sp>
        <p:nvSpPr>
          <p:cNvPr id="111" name="TextBox 111"/>
          <p:cNvSpPr txBox="1"/>
          <p:nvPr/>
        </p:nvSpPr>
        <p:spPr>
          <a:xfrm rot="18963600">
            <a:off x="6147038" y="3032489"/>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12" name="TextBox 112"/>
          <p:cNvSpPr txBox="1"/>
          <p:nvPr/>
        </p:nvSpPr>
        <p:spPr>
          <a:xfrm rot="1233960">
            <a:off x="6766866" y="2905214"/>
            <a:ext cx="78888"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u</a:t>
            </a:r>
          </a:p>
        </p:txBody>
      </p:sp>
      <p:sp>
        <p:nvSpPr>
          <p:cNvPr id="113" name="TextBox 113"/>
          <p:cNvSpPr txBox="1"/>
          <p:nvPr/>
        </p:nvSpPr>
        <p:spPr>
          <a:xfrm rot="2062680">
            <a:off x="6892655" y="2968573"/>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14" name="TextBox 114"/>
          <p:cNvSpPr txBox="1"/>
          <p:nvPr/>
        </p:nvSpPr>
        <p:spPr>
          <a:xfrm rot="2472600">
            <a:off x="6954740" y="3013123"/>
            <a:ext cx="6586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a:t>
            </a:r>
          </a:p>
        </p:txBody>
      </p:sp>
      <p:sp>
        <p:nvSpPr>
          <p:cNvPr id="115" name="TextBox 115"/>
          <p:cNvSpPr txBox="1"/>
          <p:nvPr/>
        </p:nvSpPr>
        <p:spPr>
          <a:xfrm rot="2882520">
            <a:off x="7001245" y="3068576"/>
            <a:ext cx="85079"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R</a:t>
            </a:r>
          </a:p>
        </p:txBody>
      </p:sp>
      <p:sp>
        <p:nvSpPr>
          <p:cNvPr id="116" name="TextBox 116"/>
          <p:cNvSpPr txBox="1"/>
          <p:nvPr/>
        </p:nvSpPr>
        <p:spPr>
          <a:xfrm rot="3377940">
            <a:off x="7054606" y="3130795"/>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17" name="TextBox 117"/>
          <p:cNvSpPr txBox="1"/>
          <p:nvPr/>
        </p:nvSpPr>
        <p:spPr>
          <a:xfrm rot="3796440">
            <a:off x="7093233" y="3197725"/>
            <a:ext cx="73863"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e</a:t>
            </a:r>
          </a:p>
        </p:txBody>
      </p:sp>
      <p:sp>
        <p:nvSpPr>
          <p:cNvPr id="118" name="TextBox 118"/>
          <p:cNvSpPr txBox="1"/>
          <p:nvPr/>
        </p:nvSpPr>
        <p:spPr>
          <a:xfrm rot="4307460">
            <a:off x="7121007" y="3272889"/>
            <a:ext cx="79535" cy="17033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93"/>
              </a:lnSpc>
            </a:pPr>
            <a:r>
              <a:rPr lang="en-US" sz="995" b="1">
                <a:solidFill>
                  <a:srgbClr val="00604F"/>
                </a:solidFill>
                <a:latin typeface="Apercu Pro 2 Heavy"/>
                <a:ea typeface="Apercu Pro 2 Heavy"/>
                <a:cs typeface="Apercu Pro 2 Heavy"/>
                <a:sym typeface="Apercu Pro 2 Heavy"/>
              </a:rPr>
              <a:t>d</a:t>
            </a:r>
          </a:p>
        </p:txBody>
      </p:sp>
      <p:sp>
        <p:nvSpPr>
          <p:cNvPr id="119" name="TextBox 119"/>
          <p:cNvSpPr txBox="1"/>
          <p:nvPr/>
        </p:nvSpPr>
        <p:spPr>
          <a:xfrm>
            <a:off x="6114800" y="363252"/>
            <a:ext cx="981151" cy="14476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182"/>
              </a:lnSpc>
            </a:pPr>
            <a:r>
              <a:rPr lang="en-US" sz="844" b="1">
                <a:solidFill>
                  <a:srgbClr val="000000"/>
                </a:solidFill>
                <a:latin typeface="Apercu Pro 2 Heavy"/>
                <a:ea typeface="Apercu Pro 2 Heavy"/>
                <a:cs typeface="Apercu Pro 2 Heavy"/>
                <a:sym typeface="Apercu Pro 2 Heavy"/>
              </a:rPr>
              <a:t>Student Executives</a:t>
            </a:r>
          </a:p>
        </p:txBody>
      </p:sp>
      <p:sp>
        <p:nvSpPr>
          <p:cNvPr id="120" name="TextBox 120"/>
          <p:cNvSpPr txBox="1"/>
          <p:nvPr/>
        </p:nvSpPr>
        <p:spPr>
          <a:xfrm>
            <a:off x="6568853" y="449049"/>
            <a:ext cx="26900" cy="14476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182"/>
              </a:lnSpc>
            </a:pPr>
            <a:r>
              <a:rPr lang="en-US" sz="844" b="1">
                <a:solidFill>
                  <a:srgbClr val="000000"/>
                </a:solidFill>
                <a:latin typeface="Apercu Pro 2 Heavy"/>
                <a:ea typeface="Apercu Pro 2 Heavy"/>
                <a:cs typeface="Apercu Pro 2 Heavy"/>
                <a:sym typeface="Apercu Pro 2 Heavy"/>
              </a:rPr>
              <a:t> </a:t>
            </a:r>
          </a:p>
        </p:txBody>
      </p:sp>
      <p:sp>
        <p:nvSpPr>
          <p:cNvPr id="121" name="TextBox 121"/>
          <p:cNvSpPr txBox="1"/>
          <p:nvPr/>
        </p:nvSpPr>
        <p:spPr>
          <a:xfrm>
            <a:off x="5085961" y="579662"/>
            <a:ext cx="3107981" cy="38946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1013"/>
              </a:lnSpc>
            </a:pPr>
            <a:r>
              <a:rPr lang="en-US" sz="844" b="1">
                <a:solidFill>
                  <a:srgbClr val="000000"/>
                </a:solidFill>
                <a:latin typeface="Apercu Pro 3 Medium"/>
                <a:ea typeface="Apercu Pro 3 Medium"/>
                <a:cs typeface="Apercu Pro 3 Medium"/>
                <a:sym typeface="Apercu Pro 3 Medium"/>
              </a:rPr>
              <a:t>As the elected Trustee Team sitting on the Trustee Board at the Union, they represent student interests within the Union, the university, the city of Leeds and the country.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2002E"/>
        </a:solidFill>
        <a:effectLst/>
      </p:bgPr>
    </p:bg>
    <p:spTree>
      <p:nvGrpSpPr>
        <p:cNvPr id="1" name=""/>
        <p:cNvGrpSpPr/>
        <p:nvPr/>
      </p:nvGrpSpPr>
      <p:grpSpPr>
        <a:xfrm>
          <a:off x="0" y="0"/>
          <a:ext cx="0" cy="0"/>
          <a:chOff x="0" y="0"/>
          <a:chExt cx="0" cy="0"/>
        </a:xfrm>
      </p:grpSpPr>
      <p:sp>
        <p:nvSpPr>
          <p:cNvPr id="2" name="Freeform 2"/>
          <p:cNvSpPr/>
          <p:nvPr/>
        </p:nvSpPr>
        <p:spPr>
          <a:xfrm>
            <a:off x="1176336" y="2205036"/>
            <a:ext cx="2602683" cy="2459679"/>
          </a:xfrm>
          <a:custGeom>
            <a:avLst/>
            <a:gdLst/>
            <a:ahLst/>
            <a:cxnLst/>
            <a:rect l="l" t="t" r="r" b="b"/>
            <a:pathLst>
              <a:path w="6940487" h="6559144">
                <a:moveTo>
                  <a:pt x="0" y="0"/>
                </a:moveTo>
                <a:lnTo>
                  <a:pt x="6940486" y="0"/>
                </a:lnTo>
                <a:lnTo>
                  <a:pt x="6940486" y="6559143"/>
                </a:lnTo>
                <a:lnTo>
                  <a:pt x="0" y="655914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3" name="Group 3"/>
          <p:cNvGrpSpPr/>
          <p:nvPr/>
        </p:nvGrpSpPr>
        <p:grpSpPr>
          <a:xfrm>
            <a:off x="5529209" y="1159852"/>
            <a:ext cx="996971" cy="983941"/>
            <a:chOff x="0" y="0"/>
            <a:chExt cx="2658593" cy="2623845"/>
          </a:xfrm>
        </p:grpSpPr>
        <p:sp>
          <p:nvSpPr>
            <p:cNvPr id="4" name="Freeform 4"/>
            <p:cNvSpPr/>
            <p:nvPr/>
          </p:nvSpPr>
          <p:spPr>
            <a:xfrm>
              <a:off x="0" y="0"/>
              <a:ext cx="2658619" cy="2623820"/>
            </a:xfrm>
            <a:custGeom>
              <a:avLst/>
              <a:gdLst/>
              <a:ahLst/>
              <a:cxnLst/>
              <a:rect l="l" t="t" r="r" b="b"/>
              <a:pathLst>
                <a:path w="2658619" h="2623820">
                  <a:moveTo>
                    <a:pt x="1329310" y="2623820"/>
                  </a:moveTo>
                  <a:cubicBezTo>
                    <a:pt x="2063497" y="2623820"/>
                    <a:pt x="2658619" y="2036445"/>
                    <a:pt x="2658619" y="1311910"/>
                  </a:cubicBezTo>
                  <a:cubicBezTo>
                    <a:pt x="2658619" y="587375"/>
                    <a:pt x="2063497" y="0"/>
                    <a:pt x="1329310" y="0"/>
                  </a:cubicBezTo>
                  <a:cubicBezTo>
                    <a:pt x="595122" y="0"/>
                    <a:pt x="0" y="587375"/>
                    <a:pt x="0" y="1311910"/>
                  </a:cubicBezTo>
                  <a:cubicBezTo>
                    <a:pt x="0" y="2036445"/>
                    <a:pt x="595122" y="2623820"/>
                    <a:pt x="1329310" y="2623820"/>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 name="Group 5"/>
          <p:cNvGrpSpPr/>
          <p:nvPr/>
        </p:nvGrpSpPr>
        <p:grpSpPr>
          <a:xfrm>
            <a:off x="5529206" y="1159856"/>
            <a:ext cx="996978" cy="983937"/>
            <a:chOff x="0" y="0"/>
            <a:chExt cx="3544811" cy="3498444"/>
          </a:xfrm>
        </p:grpSpPr>
        <p:sp>
          <p:nvSpPr>
            <p:cNvPr id="6" name="Freeform 6" descr="A woman in a plaid shirt is standing in front of a brick building.  AI generated content"/>
            <p:cNvSpPr/>
            <p:nvPr/>
          </p:nvSpPr>
          <p:spPr>
            <a:xfrm>
              <a:off x="0" y="0"/>
              <a:ext cx="3544824" cy="3498469"/>
            </a:xfrm>
            <a:custGeom>
              <a:avLst/>
              <a:gdLst/>
              <a:ahLst/>
              <a:cxnLst/>
              <a:rect l="l" t="t" r="r" b="b"/>
              <a:pathLst>
                <a:path w="3544824" h="3498469">
                  <a:moveTo>
                    <a:pt x="1772412" y="0"/>
                  </a:moveTo>
                  <a:cubicBezTo>
                    <a:pt x="793496" y="0"/>
                    <a:pt x="0" y="783209"/>
                    <a:pt x="0" y="1749171"/>
                  </a:cubicBezTo>
                  <a:cubicBezTo>
                    <a:pt x="0" y="2715133"/>
                    <a:pt x="793496" y="3498469"/>
                    <a:pt x="1772412" y="3498469"/>
                  </a:cubicBezTo>
                  <a:cubicBezTo>
                    <a:pt x="2751328" y="3498469"/>
                    <a:pt x="3544824" y="2715260"/>
                    <a:pt x="3544824" y="1749171"/>
                  </a:cubicBezTo>
                  <a:cubicBezTo>
                    <a:pt x="3544824" y="783082"/>
                    <a:pt x="2751201" y="0"/>
                    <a:pt x="1772412" y="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 name="Group 7"/>
          <p:cNvGrpSpPr/>
          <p:nvPr/>
        </p:nvGrpSpPr>
        <p:grpSpPr>
          <a:xfrm>
            <a:off x="4945786" y="3174640"/>
            <a:ext cx="996971" cy="983941"/>
            <a:chOff x="0" y="0"/>
            <a:chExt cx="2658593" cy="2623845"/>
          </a:xfrm>
        </p:grpSpPr>
        <p:sp>
          <p:nvSpPr>
            <p:cNvPr id="8" name="Freeform 8"/>
            <p:cNvSpPr/>
            <p:nvPr/>
          </p:nvSpPr>
          <p:spPr>
            <a:xfrm>
              <a:off x="0" y="0"/>
              <a:ext cx="2658619" cy="2623820"/>
            </a:xfrm>
            <a:custGeom>
              <a:avLst/>
              <a:gdLst/>
              <a:ahLst/>
              <a:cxnLst/>
              <a:rect l="l" t="t" r="r" b="b"/>
              <a:pathLst>
                <a:path w="2658619" h="2623820">
                  <a:moveTo>
                    <a:pt x="1329310" y="2623820"/>
                  </a:moveTo>
                  <a:cubicBezTo>
                    <a:pt x="2063497" y="2623820"/>
                    <a:pt x="2658619" y="2036445"/>
                    <a:pt x="2658619" y="1311910"/>
                  </a:cubicBezTo>
                  <a:cubicBezTo>
                    <a:pt x="2658619" y="587375"/>
                    <a:pt x="2063497" y="0"/>
                    <a:pt x="1329310" y="0"/>
                  </a:cubicBezTo>
                  <a:cubicBezTo>
                    <a:pt x="595122" y="0"/>
                    <a:pt x="0" y="587375"/>
                    <a:pt x="0" y="1311910"/>
                  </a:cubicBezTo>
                  <a:cubicBezTo>
                    <a:pt x="0" y="2036445"/>
                    <a:pt x="595122" y="2623820"/>
                    <a:pt x="1329310" y="2623820"/>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9" name="Group 9"/>
          <p:cNvGrpSpPr/>
          <p:nvPr/>
        </p:nvGrpSpPr>
        <p:grpSpPr>
          <a:xfrm>
            <a:off x="5600997" y="2244795"/>
            <a:ext cx="853396" cy="347619"/>
            <a:chOff x="0" y="0"/>
            <a:chExt cx="2275726" cy="926986"/>
          </a:xfrm>
        </p:grpSpPr>
        <p:sp>
          <p:nvSpPr>
            <p:cNvPr id="10" name="Freeform 10"/>
            <p:cNvSpPr/>
            <p:nvPr/>
          </p:nvSpPr>
          <p:spPr>
            <a:xfrm>
              <a:off x="0" y="0"/>
              <a:ext cx="2275712" cy="926973"/>
            </a:xfrm>
            <a:custGeom>
              <a:avLst/>
              <a:gdLst/>
              <a:ahLst/>
              <a:cxnLst/>
              <a:rect l="l" t="t" r="r" b="b"/>
              <a:pathLst>
                <a:path w="2275712" h="926973">
                  <a:moveTo>
                    <a:pt x="0" y="926973"/>
                  </a:moveTo>
                  <a:lnTo>
                    <a:pt x="2275712" y="926973"/>
                  </a:lnTo>
                  <a:lnTo>
                    <a:pt x="2275712" y="0"/>
                  </a:lnTo>
                  <a:lnTo>
                    <a:pt x="0" y="0"/>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1" name="Group 11"/>
          <p:cNvGrpSpPr/>
          <p:nvPr/>
        </p:nvGrpSpPr>
        <p:grpSpPr>
          <a:xfrm>
            <a:off x="4945786" y="3174636"/>
            <a:ext cx="996978" cy="983948"/>
            <a:chOff x="0" y="0"/>
            <a:chExt cx="3544811" cy="3498482"/>
          </a:xfrm>
        </p:grpSpPr>
        <p:sp>
          <p:nvSpPr>
            <p:cNvPr id="12" name="Freeform 12"/>
            <p:cNvSpPr/>
            <p:nvPr/>
          </p:nvSpPr>
          <p:spPr>
            <a:xfrm>
              <a:off x="0" y="0"/>
              <a:ext cx="3544824" cy="3498469"/>
            </a:xfrm>
            <a:custGeom>
              <a:avLst/>
              <a:gdLst/>
              <a:ahLst/>
              <a:cxnLst/>
              <a:rect l="l" t="t" r="r" b="b"/>
              <a:pathLst>
                <a:path w="3544824" h="3498469">
                  <a:moveTo>
                    <a:pt x="1772412" y="0"/>
                  </a:moveTo>
                  <a:cubicBezTo>
                    <a:pt x="793496" y="0"/>
                    <a:pt x="0" y="783209"/>
                    <a:pt x="0" y="1749171"/>
                  </a:cubicBezTo>
                  <a:cubicBezTo>
                    <a:pt x="0" y="2715133"/>
                    <a:pt x="793496" y="3498469"/>
                    <a:pt x="1772412" y="3498469"/>
                  </a:cubicBezTo>
                  <a:cubicBezTo>
                    <a:pt x="2751328" y="3498469"/>
                    <a:pt x="3544824" y="2715260"/>
                    <a:pt x="3544824" y="1749171"/>
                  </a:cubicBezTo>
                  <a:cubicBezTo>
                    <a:pt x="3544824" y="783082"/>
                    <a:pt x="2751328" y="0"/>
                    <a:pt x="1772412"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3" name="Group 13"/>
          <p:cNvGrpSpPr/>
          <p:nvPr/>
        </p:nvGrpSpPr>
        <p:grpSpPr>
          <a:xfrm>
            <a:off x="5017574" y="4259579"/>
            <a:ext cx="853396" cy="347619"/>
            <a:chOff x="0" y="0"/>
            <a:chExt cx="2275726" cy="926986"/>
          </a:xfrm>
        </p:grpSpPr>
        <p:sp>
          <p:nvSpPr>
            <p:cNvPr id="14" name="Freeform 14"/>
            <p:cNvSpPr/>
            <p:nvPr/>
          </p:nvSpPr>
          <p:spPr>
            <a:xfrm>
              <a:off x="0" y="0"/>
              <a:ext cx="2275712" cy="926973"/>
            </a:xfrm>
            <a:custGeom>
              <a:avLst/>
              <a:gdLst/>
              <a:ahLst/>
              <a:cxnLst/>
              <a:rect l="l" t="t" r="r" b="b"/>
              <a:pathLst>
                <a:path w="2275712" h="926973">
                  <a:moveTo>
                    <a:pt x="0" y="926973"/>
                  </a:moveTo>
                  <a:lnTo>
                    <a:pt x="2275712" y="926973"/>
                  </a:lnTo>
                  <a:lnTo>
                    <a:pt x="2275712" y="0"/>
                  </a:lnTo>
                  <a:lnTo>
                    <a:pt x="0" y="0"/>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5" name="Group 15"/>
          <p:cNvGrpSpPr/>
          <p:nvPr/>
        </p:nvGrpSpPr>
        <p:grpSpPr>
          <a:xfrm>
            <a:off x="6776611" y="1159852"/>
            <a:ext cx="996971" cy="983941"/>
            <a:chOff x="0" y="0"/>
            <a:chExt cx="2658593" cy="2623845"/>
          </a:xfrm>
        </p:grpSpPr>
        <p:sp>
          <p:nvSpPr>
            <p:cNvPr id="16" name="Freeform 16"/>
            <p:cNvSpPr/>
            <p:nvPr/>
          </p:nvSpPr>
          <p:spPr>
            <a:xfrm>
              <a:off x="0" y="0"/>
              <a:ext cx="2658619" cy="2623820"/>
            </a:xfrm>
            <a:custGeom>
              <a:avLst/>
              <a:gdLst/>
              <a:ahLst/>
              <a:cxnLst/>
              <a:rect l="l" t="t" r="r" b="b"/>
              <a:pathLst>
                <a:path w="2658619" h="2623820">
                  <a:moveTo>
                    <a:pt x="1329310" y="2623820"/>
                  </a:moveTo>
                  <a:cubicBezTo>
                    <a:pt x="2063497" y="2623820"/>
                    <a:pt x="2658619" y="2036445"/>
                    <a:pt x="2658619" y="1311910"/>
                  </a:cubicBezTo>
                  <a:cubicBezTo>
                    <a:pt x="2658619" y="587375"/>
                    <a:pt x="2063497" y="0"/>
                    <a:pt x="1329310" y="0"/>
                  </a:cubicBezTo>
                  <a:cubicBezTo>
                    <a:pt x="595122" y="0"/>
                    <a:pt x="0" y="587375"/>
                    <a:pt x="0" y="1311910"/>
                  </a:cubicBezTo>
                  <a:cubicBezTo>
                    <a:pt x="0" y="2036445"/>
                    <a:pt x="595122" y="2623820"/>
                    <a:pt x="1329310" y="2623820"/>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7" name="Group 17"/>
          <p:cNvGrpSpPr/>
          <p:nvPr/>
        </p:nvGrpSpPr>
        <p:grpSpPr>
          <a:xfrm>
            <a:off x="6776608" y="1159856"/>
            <a:ext cx="996971" cy="983937"/>
            <a:chOff x="0" y="0"/>
            <a:chExt cx="3544786" cy="3498444"/>
          </a:xfrm>
        </p:grpSpPr>
        <p:sp>
          <p:nvSpPr>
            <p:cNvPr id="18" name="Freeform 18"/>
            <p:cNvSpPr/>
            <p:nvPr/>
          </p:nvSpPr>
          <p:spPr>
            <a:xfrm>
              <a:off x="0" y="0"/>
              <a:ext cx="3544824" cy="3498469"/>
            </a:xfrm>
            <a:custGeom>
              <a:avLst/>
              <a:gdLst/>
              <a:ahLst/>
              <a:cxnLst/>
              <a:rect l="l" t="t" r="r" b="b"/>
              <a:pathLst>
                <a:path w="3544824" h="3498469">
                  <a:moveTo>
                    <a:pt x="1772412" y="0"/>
                  </a:moveTo>
                  <a:cubicBezTo>
                    <a:pt x="793496" y="0"/>
                    <a:pt x="0" y="783209"/>
                    <a:pt x="0" y="1749171"/>
                  </a:cubicBezTo>
                  <a:cubicBezTo>
                    <a:pt x="0" y="2715133"/>
                    <a:pt x="793496" y="3498469"/>
                    <a:pt x="1772412" y="3498469"/>
                  </a:cubicBezTo>
                  <a:cubicBezTo>
                    <a:pt x="2751328" y="3498469"/>
                    <a:pt x="3544824" y="2715260"/>
                    <a:pt x="3544824" y="1749171"/>
                  </a:cubicBezTo>
                  <a:cubicBezTo>
                    <a:pt x="3544824" y="783082"/>
                    <a:pt x="2751201" y="0"/>
                    <a:pt x="1772412" y="0"/>
                  </a:cubicBez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9" name="Group 19"/>
          <p:cNvGrpSpPr/>
          <p:nvPr/>
        </p:nvGrpSpPr>
        <p:grpSpPr>
          <a:xfrm>
            <a:off x="6152390" y="3174640"/>
            <a:ext cx="996971" cy="983941"/>
            <a:chOff x="0" y="0"/>
            <a:chExt cx="2658593" cy="2623845"/>
          </a:xfrm>
        </p:grpSpPr>
        <p:sp>
          <p:nvSpPr>
            <p:cNvPr id="20" name="Freeform 20"/>
            <p:cNvSpPr/>
            <p:nvPr/>
          </p:nvSpPr>
          <p:spPr>
            <a:xfrm>
              <a:off x="0" y="0"/>
              <a:ext cx="2658619" cy="2623820"/>
            </a:xfrm>
            <a:custGeom>
              <a:avLst/>
              <a:gdLst/>
              <a:ahLst/>
              <a:cxnLst/>
              <a:rect l="l" t="t" r="r" b="b"/>
              <a:pathLst>
                <a:path w="2658619" h="2623820">
                  <a:moveTo>
                    <a:pt x="1329310" y="2623820"/>
                  </a:moveTo>
                  <a:cubicBezTo>
                    <a:pt x="2063497" y="2623820"/>
                    <a:pt x="2658619" y="2036445"/>
                    <a:pt x="2658619" y="1311910"/>
                  </a:cubicBezTo>
                  <a:cubicBezTo>
                    <a:pt x="2658619" y="587375"/>
                    <a:pt x="2063497" y="0"/>
                    <a:pt x="1329310" y="0"/>
                  </a:cubicBezTo>
                  <a:cubicBezTo>
                    <a:pt x="595122" y="0"/>
                    <a:pt x="0" y="587375"/>
                    <a:pt x="0" y="1311910"/>
                  </a:cubicBezTo>
                  <a:cubicBezTo>
                    <a:pt x="0" y="2036445"/>
                    <a:pt x="595122" y="2623820"/>
                    <a:pt x="1329310" y="2623820"/>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1" name="Group 21"/>
          <p:cNvGrpSpPr/>
          <p:nvPr/>
        </p:nvGrpSpPr>
        <p:grpSpPr>
          <a:xfrm>
            <a:off x="6777833" y="2244795"/>
            <a:ext cx="994521" cy="347619"/>
            <a:chOff x="0" y="0"/>
            <a:chExt cx="2652052" cy="926986"/>
          </a:xfrm>
        </p:grpSpPr>
        <p:sp>
          <p:nvSpPr>
            <p:cNvPr id="22" name="Freeform 22"/>
            <p:cNvSpPr/>
            <p:nvPr/>
          </p:nvSpPr>
          <p:spPr>
            <a:xfrm>
              <a:off x="0" y="0"/>
              <a:ext cx="2652014" cy="926973"/>
            </a:xfrm>
            <a:custGeom>
              <a:avLst/>
              <a:gdLst/>
              <a:ahLst/>
              <a:cxnLst/>
              <a:rect l="l" t="t" r="r" b="b"/>
              <a:pathLst>
                <a:path w="2652014" h="926973">
                  <a:moveTo>
                    <a:pt x="0" y="926973"/>
                  </a:moveTo>
                  <a:lnTo>
                    <a:pt x="2652014" y="926973"/>
                  </a:lnTo>
                  <a:lnTo>
                    <a:pt x="2652014" y="0"/>
                  </a:lnTo>
                  <a:lnTo>
                    <a:pt x="0" y="0"/>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3" name="Group 23"/>
          <p:cNvGrpSpPr/>
          <p:nvPr/>
        </p:nvGrpSpPr>
        <p:grpSpPr>
          <a:xfrm>
            <a:off x="6152387" y="3174636"/>
            <a:ext cx="996971" cy="983948"/>
            <a:chOff x="0" y="0"/>
            <a:chExt cx="3544786" cy="3498482"/>
          </a:xfrm>
        </p:grpSpPr>
        <p:sp>
          <p:nvSpPr>
            <p:cNvPr id="24" name="Freeform 24" descr="A man wearing a black and white jacket stands in front of a brick building.  AI generated content"/>
            <p:cNvSpPr/>
            <p:nvPr/>
          </p:nvSpPr>
          <p:spPr>
            <a:xfrm>
              <a:off x="0" y="0"/>
              <a:ext cx="3544824" cy="3498469"/>
            </a:xfrm>
            <a:custGeom>
              <a:avLst/>
              <a:gdLst/>
              <a:ahLst/>
              <a:cxnLst/>
              <a:rect l="l" t="t" r="r" b="b"/>
              <a:pathLst>
                <a:path w="3544824" h="3498469">
                  <a:moveTo>
                    <a:pt x="1772412" y="0"/>
                  </a:moveTo>
                  <a:cubicBezTo>
                    <a:pt x="793496" y="0"/>
                    <a:pt x="0" y="783209"/>
                    <a:pt x="0" y="1749171"/>
                  </a:cubicBezTo>
                  <a:cubicBezTo>
                    <a:pt x="0" y="2715133"/>
                    <a:pt x="793496" y="3498469"/>
                    <a:pt x="1772412" y="3498469"/>
                  </a:cubicBezTo>
                  <a:cubicBezTo>
                    <a:pt x="2751328" y="3498469"/>
                    <a:pt x="3544824" y="2715260"/>
                    <a:pt x="3544824" y="1749171"/>
                  </a:cubicBezTo>
                  <a:cubicBezTo>
                    <a:pt x="3544824" y="783082"/>
                    <a:pt x="2751201" y="0"/>
                    <a:pt x="1772412" y="0"/>
                  </a:cubicBez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5" name="Group 25"/>
          <p:cNvGrpSpPr/>
          <p:nvPr/>
        </p:nvGrpSpPr>
        <p:grpSpPr>
          <a:xfrm>
            <a:off x="6200929" y="4259579"/>
            <a:ext cx="899898" cy="347619"/>
            <a:chOff x="0" y="0"/>
            <a:chExt cx="2399729" cy="926986"/>
          </a:xfrm>
        </p:grpSpPr>
        <p:sp>
          <p:nvSpPr>
            <p:cNvPr id="26" name="Freeform 26"/>
            <p:cNvSpPr/>
            <p:nvPr/>
          </p:nvSpPr>
          <p:spPr>
            <a:xfrm>
              <a:off x="0" y="0"/>
              <a:ext cx="2399666" cy="926973"/>
            </a:xfrm>
            <a:custGeom>
              <a:avLst/>
              <a:gdLst/>
              <a:ahLst/>
              <a:cxnLst/>
              <a:rect l="l" t="t" r="r" b="b"/>
              <a:pathLst>
                <a:path w="2399666" h="926973">
                  <a:moveTo>
                    <a:pt x="0" y="926973"/>
                  </a:moveTo>
                  <a:lnTo>
                    <a:pt x="2399666" y="926973"/>
                  </a:lnTo>
                  <a:lnTo>
                    <a:pt x="2399666" y="0"/>
                  </a:lnTo>
                  <a:lnTo>
                    <a:pt x="0" y="0"/>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7" name="Group 27"/>
          <p:cNvGrpSpPr/>
          <p:nvPr/>
        </p:nvGrpSpPr>
        <p:grpSpPr>
          <a:xfrm>
            <a:off x="7360031" y="3174640"/>
            <a:ext cx="996971" cy="983941"/>
            <a:chOff x="0" y="0"/>
            <a:chExt cx="2658593" cy="2623845"/>
          </a:xfrm>
        </p:grpSpPr>
        <p:sp>
          <p:nvSpPr>
            <p:cNvPr id="28" name="Freeform 28"/>
            <p:cNvSpPr/>
            <p:nvPr/>
          </p:nvSpPr>
          <p:spPr>
            <a:xfrm>
              <a:off x="0" y="0"/>
              <a:ext cx="2658619" cy="2623820"/>
            </a:xfrm>
            <a:custGeom>
              <a:avLst/>
              <a:gdLst/>
              <a:ahLst/>
              <a:cxnLst/>
              <a:rect l="l" t="t" r="r" b="b"/>
              <a:pathLst>
                <a:path w="2658619" h="2623820">
                  <a:moveTo>
                    <a:pt x="1329310" y="2623820"/>
                  </a:moveTo>
                  <a:cubicBezTo>
                    <a:pt x="2063497" y="2623820"/>
                    <a:pt x="2658619" y="2036445"/>
                    <a:pt x="2658619" y="1311910"/>
                  </a:cubicBezTo>
                  <a:cubicBezTo>
                    <a:pt x="2658619" y="587375"/>
                    <a:pt x="2063497" y="0"/>
                    <a:pt x="1329310" y="0"/>
                  </a:cubicBezTo>
                  <a:cubicBezTo>
                    <a:pt x="595122" y="0"/>
                    <a:pt x="0" y="587375"/>
                    <a:pt x="0" y="1311910"/>
                  </a:cubicBezTo>
                  <a:cubicBezTo>
                    <a:pt x="0" y="2036445"/>
                    <a:pt x="595122" y="2623820"/>
                    <a:pt x="1329310" y="2623820"/>
                  </a:cubicBezTo>
                </a:path>
              </a:pathLst>
            </a:custGeom>
            <a:solidFill>
              <a:srgbClr val="FF5C6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9" name="Group 29"/>
          <p:cNvGrpSpPr/>
          <p:nvPr/>
        </p:nvGrpSpPr>
        <p:grpSpPr>
          <a:xfrm>
            <a:off x="7360031" y="3174636"/>
            <a:ext cx="996978" cy="983948"/>
            <a:chOff x="0" y="0"/>
            <a:chExt cx="3544811" cy="3498482"/>
          </a:xfrm>
        </p:grpSpPr>
        <p:sp>
          <p:nvSpPr>
            <p:cNvPr id="30" name="Freeform 30" descr="A man wearing a red shirt with the word Bangladesh on it.  AI generated content"/>
            <p:cNvSpPr/>
            <p:nvPr/>
          </p:nvSpPr>
          <p:spPr>
            <a:xfrm>
              <a:off x="0" y="0"/>
              <a:ext cx="3544824" cy="3498469"/>
            </a:xfrm>
            <a:custGeom>
              <a:avLst/>
              <a:gdLst/>
              <a:ahLst/>
              <a:cxnLst/>
              <a:rect l="l" t="t" r="r" b="b"/>
              <a:pathLst>
                <a:path w="3544824" h="3498469">
                  <a:moveTo>
                    <a:pt x="1772412" y="0"/>
                  </a:moveTo>
                  <a:cubicBezTo>
                    <a:pt x="793496" y="0"/>
                    <a:pt x="0" y="783209"/>
                    <a:pt x="0" y="1749171"/>
                  </a:cubicBezTo>
                  <a:cubicBezTo>
                    <a:pt x="0" y="2715133"/>
                    <a:pt x="793496" y="3498469"/>
                    <a:pt x="1772412" y="3498469"/>
                  </a:cubicBezTo>
                  <a:cubicBezTo>
                    <a:pt x="2751328" y="3498469"/>
                    <a:pt x="3544824" y="2715260"/>
                    <a:pt x="3544824" y="1749171"/>
                  </a:cubicBezTo>
                  <a:cubicBezTo>
                    <a:pt x="3544824" y="783082"/>
                    <a:pt x="2751328" y="0"/>
                    <a:pt x="1772412" y="0"/>
                  </a:cubicBez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1" name="Group 31"/>
          <p:cNvGrpSpPr/>
          <p:nvPr/>
        </p:nvGrpSpPr>
        <p:grpSpPr>
          <a:xfrm>
            <a:off x="7431819" y="4259579"/>
            <a:ext cx="853396" cy="347619"/>
            <a:chOff x="0" y="0"/>
            <a:chExt cx="2275726" cy="926986"/>
          </a:xfrm>
        </p:grpSpPr>
        <p:sp>
          <p:nvSpPr>
            <p:cNvPr id="32" name="Freeform 32"/>
            <p:cNvSpPr/>
            <p:nvPr/>
          </p:nvSpPr>
          <p:spPr>
            <a:xfrm>
              <a:off x="0" y="0"/>
              <a:ext cx="2275712" cy="926973"/>
            </a:xfrm>
            <a:custGeom>
              <a:avLst/>
              <a:gdLst/>
              <a:ahLst/>
              <a:cxnLst/>
              <a:rect l="l" t="t" r="r" b="b"/>
              <a:pathLst>
                <a:path w="2275712" h="926973">
                  <a:moveTo>
                    <a:pt x="0" y="926973"/>
                  </a:moveTo>
                  <a:lnTo>
                    <a:pt x="2275712" y="926973"/>
                  </a:lnTo>
                  <a:lnTo>
                    <a:pt x="2275712" y="0"/>
                  </a:lnTo>
                  <a:lnTo>
                    <a:pt x="0" y="0"/>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3" name="Group 33"/>
          <p:cNvGrpSpPr/>
          <p:nvPr/>
        </p:nvGrpSpPr>
        <p:grpSpPr>
          <a:xfrm>
            <a:off x="-23814" y="-23814"/>
            <a:ext cx="9191624" cy="557327"/>
            <a:chOff x="0" y="0"/>
            <a:chExt cx="24510987" cy="1486205"/>
          </a:xfrm>
        </p:grpSpPr>
        <p:sp>
          <p:nvSpPr>
            <p:cNvPr id="34" name="Freeform 34"/>
            <p:cNvSpPr/>
            <p:nvPr/>
          </p:nvSpPr>
          <p:spPr>
            <a:xfrm>
              <a:off x="63500"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35" name="Freeform 35"/>
            <p:cNvSpPr/>
            <p:nvPr/>
          </p:nvSpPr>
          <p:spPr>
            <a:xfrm>
              <a:off x="63500" y="63500"/>
              <a:ext cx="1359154" cy="1359154"/>
            </a:xfrm>
            <a:custGeom>
              <a:avLst/>
              <a:gdLst/>
              <a:ahLst/>
              <a:cxnLst/>
              <a:rect l="l" t="t" r="r" b="b"/>
              <a:pathLst>
                <a:path w="1359154"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36" name="Freeform 36"/>
            <p:cNvSpPr/>
            <p:nvPr/>
          </p:nvSpPr>
          <p:spPr>
            <a:xfrm>
              <a:off x="1422654" y="63500"/>
              <a:ext cx="1359281" cy="1359154"/>
            </a:xfrm>
            <a:custGeom>
              <a:avLst/>
              <a:gdLst/>
              <a:ahLst/>
              <a:cxnLst/>
              <a:rect l="l" t="t" r="r" b="b"/>
              <a:pathLst>
                <a:path w="1359281" h="1359154">
                  <a:moveTo>
                    <a:pt x="0" y="1359154"/>
                  </a:moveTo>
                  <a:lnTo>
                    <a:pt x="1359280" y="1359154"/>
                  </a:lnTo>
                  <a:lnTo>
                    <a:pt x="1359280"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37" name="Freeform 37"/>
            <p:cNvSpPr/>
            <p:nvPr/>
          </p:nvSpPr>
          <p:spPr>
            <a:xfrm>
              <a:off x="1422654" y="63500"/>
              <a:ext cx="1359281" cy="1359154"/>
            </a:xfrm>
            <a:custGeom>
              <a:avLst/>
              <a:gdLst/>
              <a:ahLst/>
              <a:cxnLst/>
              <a:rect l="l" t="t" r="r" b="b"/>
              <a:pathLst>
                <a:path w="1359281" h="1359154">
                  <a:moveTo>
                    <a:pt x="1359280" y="0"/>
                  </a:moveTo>
                  <a:lnTo>
                    <a:pt x="679704" y="679577"/>
                  </a:lnTo>
                  <a:lnTo>
                    <a:pt x="1359280"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38" name="Freeform 38"/>
            <p:cNvSpPr/>
            <p:nvPr/>
          </p:nvSpPr>
          <p:spPr>
            <a:xfrm>
              <a:off x="2781934"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39" name="Freeform 39"/>
            <p:cNvSpPr/>
            <p:nvPr/>
          </p:nvSpPr>
          <p:spPr>
            <a:xfrm>
              <a:off x="2781934" y="63500"/>
              <a:ext cx="1359154" cy="1359154"/>
            </a:xfrm>
            <a:custGeom>
              <a:avLst/>
              <a:gdLst/>
              <a:ahLst/>
              <a:cxnLst/>
              <a:rect l="l" t="t" r="r" b="b"/>
              <a:pathLst>
                <a:path w="1359154"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0" name="Freeform 40"/>
            <p:cNvSpPr/>
            <p:nvPr/>
          </p:nvSpPr>
          <p:spPr>
            <a:xfrm>
              <a:off x="4141088" y="63500"/>
              <a:ext cx="1359281" cy="1359154"/>
            </a:xfrm>
            <a:custGeom>
              <a:avLst/>
              <a:gdLst/>
              <a:ahLst/>
              <a:cxnLst/>
              <a:rect l="l" t="t" r="r" b="b"/>
              <a:pathLst>
                <a:path w="1359281" h="1359154">
                  <a:moveTo>
                    <a:pt x="0" y="1359154"/>
                  </a:moveTo>
                  <a:lnTo>
                    <a:pt x="1359281" y="1359154"/>
                  </a:lnTo>
                  <a:lnTo>
                    <a:pt x="1359281"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1" name="Freeform 41"/>
            <p:cNvSpPr/>
            <p:nvPr/>
          </p:nvSpPr>
          <p:spPr>
            <a:xfrm>
              <a:off x="4141088" y="63500"/>
              <a:ext cx="1359281" cy="1359154"/>
            </a:xfrm>
            <a:custGeom>
              <a:avLst/>
              <a:gdLst/>
              <a:ahLst/>
              <a:cxnLst/>
              <a:rect l="l" t="t" r="r" b="b"/>
              <a:pathLst>
                <a:path w="1359281" h="1359154">
                  <a:moveTo>
                    <a:pt x="1359281"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2" name="Freeform 42"/>
            <p:cNvSpPr/>
            <p:nvPr/>
          </p:nvSpPr>
          <p:spPr>
            <a:xfrm>
              <a:off x="5500369" y="63500"/>
              <a:ext cx="1359153" cy="1359154"/>
            </a:xfrm>
            <a:custGeom>
              <a:avLst/>
              <a:gdLst/>
              <a:ahLst/>
              <a:cxnLst/>
              <a:rect l="l" t="t" r="r" b="b"/>
              <a:pathLst>
                <a:path w="1359153" h="1359154">
                  <a:moveTo>
                    <a:pt x="0" y="1359154"/>
                  </a:moveTo>
                  <a:lnTo>
                    <a:pt x="1359153" y="1359154"/>
                  </a:lnTo>
                  <a:lnTo>
                    <a:pt x="1359153"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3" name="Freeform 43"/>
            <p:cNvSpPr/>
            <p:nvPr/>
          </p:nvSpPr>
          <p:spPr>
            <a:xfrm>
              <a:off x="5500369" y="63500"/>
              <a:ext cx="1359153" cy="1359154"/>
            </a:xfrm>
            <a:custGeom>
              <a:avLst/>
              <a:gdLst/>
              <a:ahLst/>
              <a:cxnLst/>
              <a:rect l="l" t="t" r="r" b="b"/>
              <a:pathLst>
                <a:path w="1359153" h="1359154">
                  <a:moveTo>
                    <a:pt x="1359153" y="0"/>
                  </a:moveTo>
                  <a:lnTo>
                    <a:pt x="679577" y="679577"/>
                  </a:lnTo>
                  <a:lnTo>
                    <a:pt x="1359153"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4" name="Freeform 44"/>
            <p:cNvSpPr/>
            <p:nvPr/>
          </p:nvSpPr>
          <p:spPr>
            <a:xfrm>
              <a:off x="6859522" y="63500"/>
              <a:ext cx="1359154" cy="1359154"/>
            </a:xfrm>
            <a:custGeom>
              <a:avLst/>
              <a:gdLst/>
              <a:ahLst/>
              <a:cxnLst/>
              <a:rect l="l" t="t" r="r" b="b"/>
              <a:pathLst>
                <a:path w="1359154" h="1359154">
                  <a:moveTo>
                    <a:pt x="0" y="1359154"/>
                  </a:moveTo>
                  <a:lnTo>
                    <a:pt x="1359155" y="1359154"/>
                  </a:lnTo>
                  <a:lnTo>
                    <a:pt x="1359155"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5" name="Freeform 45"/>
            <p:cNvSpPr/>
            <p:nvPr/>
          </p:nvSpPr>
          <p:spPr>
            <a:xfrm>
              <a:off x="6859522" y="63500"/>
              <a:ext cx="1359154" cy="1359154"/>
            </a:xfrm>
            <a:custGeom>
              <a:avLst/>
              <a:gdLst/>
              <a:ahLst/>
              <a:cxnLst/>
              <a:rect l="l" t="t" r="r" b="b"/>
              <a:pathLst>
                <a:path w="1359154" h="1359154">
                  <a:moveTo>
                    <a:pt x="1359155" y="0"/>
                  </a:moveTo>
                  <a:lnTo>
                    <a:pt x="679578" y="679577"/>
                  </a:lnTo>
                  <a:lnTo>
                    <a:pt x="1359155" y="1359154"/>
                  </a:lnTo>
                  <a:close/>
                  <a:moveTo>
                    <a:pt x="0" y="0"/>
                  </a:moveTo>
                  <a:lnTo>
                    <a:pt x="0" y="1359154"/>
                  </a:lnTo>
                  <a:lnTo>
                    <a:pt x="679578"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6" name="Freeform 46"/>
            <p:cNvSpPr/>
            <p:nvPr/>
          </p:nvSpPr>
          <p:spPr>
            <a:xfrm>
              <a:off x="8218804" y="63500"/>
              <a:ext cx="1359153" cy="1359154"/>
            </a:xfrm>
            <a:custGeom>
              <a:avLst/>
              <a:gdLst/>
              <a:ahLst/>
              <a:cxnLst/>
              <a:rect l="l" t="t" r="r" b="b"/>
              <a:pathLst>
                <a:path w="1359153" h="1359154">
                  <a:moveTo>
                    <a:pt x="0" y="1359154"/>
                  </a:moveTo>
                  <a:lnTo>
                    <a:pt x="1359153" y="1359154"/>
                  </a:lnTo>
                  <a:lnTo>
                    <a:pt x="1359153"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7" name="Freeform 47"/>
            <p:cNvSpPr/>
            <p:nvPr/>
          </p:nvSpPr>
          <p:spPr>
            <a:xfrm>
              <a:off x="8218804" y="63500"/>
              <a:ext cx="1359153" cy="1359154"/>
            </a:xfrm>
            <a:custGeom>
              <a:avLst/>
              <a:gdLst/>
              <a:ahLst/>
              <a:cxnLst/>
              <a:rect l="l" t="t" r="r" b="b"/>
              <a:pathLst>
                <a:path w="1359153" h="1359154">
                  <a:moveTo>
                    <a:pt x="1359153" y="0"/>
                  </a:moveTo>
                  <a:lnTo>
                    <a:pt x="679576" y="679577"/>
                  </a:lnTo>
                  <a:lnTo>
                    <a:pt x="1359153"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8" name="Freeform 48"/>
            <p:cNvSpPr/>
            <p:nvPr/>
          </p:nvSpPr>
          <p:spPr>
            <a:xfrm>
              <a:off x="9577957" y="63500"/>
              <a:ext cx="1359153" cy="1359154"/>
            </a:xfrm>
            <a:custGeom>
              <a:avLst/>
              <a:gdLst/>
              <a:ahLst/>
              <a:cxnLst/>
              <a:rect l="l" t="t" r="r" b="b"/>
              <a:pathLst>
                <a:path w="1359153"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49" name="Freeform 49"/>
            <p:cNvSpPr/>
            <p:nvPr/>
          </p:nvSpPr>
          <p:spPr>
            <a:xfrm>
              <a:off x="9577957" y="63500"/>
              <a:ext cx="1359153" cy="1359154"/>
            </a:xfrm>
            <a:custGeom>
              <a:avLst/>
              <a:gdLst/>
              <a:ahLst/>
              <a:cxnLst/>
              <a:rect l="l" t="t" r="r" b="b"/>
              <a:pathLst>
                <a:path w="1359153"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0" name="Freeform 50"/>
            <p:cNvSpPr/>
            <p:nvPr/>
          </p:nvSpPr>
          <p:spPr>
            <a:xfrm>
              <a:off x="10937111" y="63500"/>
              <a:ext cx="1359281" cy="1359154"/>
            </a:xfrm>
            <a:custGeom>
              <a:avLst/>
              <a:gdLst/>
              <a:ahLst/>
              <a:cxnLst/>
              <a:rect l="l" t="t" r="r" b="b"/>
              <a:pathLst>
                <a:path w="1359281" h="1359154">
                  <a:moveTo>
                    <a:pt x="0" y="1359154"/>
                  </a:moveTo>
                  <a:lnTo>
                    <a:pt x="1359280" y="1359154"/>
                  </a:lnTo>
                  <a:lnTo>
                    <a:pt x="1359280"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1" name="Freeform 51"/>
            <p:cNvSpPr/>
            <p:nvPr/>
          </p:nvSpPr>
          <p:spPr>
            <a:xfrm>
              <a:off x="10937111" y="63500"/>
              <a:ext cx="1359281" cy="1359154"/>
            </a:xfrm>
            <a:custGeom>
              <a:avLst/>
              <a:gdLst/>
              <a:ahLst/>
              <a:cxnLst/>
              <a:rect l="l" t="t" r="r" b="b"/>
              <a:pathLst>
                <a:path w="1359281" h="1359154">
                  <a:moveTo>
                    <a:pt x="1359280" y="0"/>
                  </a:moveTo>
                  <a:lnTo>
                    <a:pt x="679704" y="679577"/>
                  </a:lnTo>
                  <a:lnTo>
                    <a:pt x="1359281"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2" name="Freeform 52"/>
            <p:cNvSpPr/>
            <p:nvPr/>
          </p:nvSpPr>
          <p:spPr>
            <a:xfrm>
              <a:off x="12296391" y="63500"/>
              <a:ext cx="1359153" cy="1359154"/>
            </a:xfrm>
            <a:custGeom>
              <a:avLst/>
              <a:gdLst/>
              <a:ahLst/>
              <a:cxnLst/>
              <a:rect l="l" t="t" r="r" b="b"/>
              <a:pathLst>
                <a:path w="1359153"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3" name="Freeform 53"/>
            <p:cNvSpPr/>
            <p:nvPr/>
          </p:nvSpPr>
          <p:spPr>
            <a:xfrm>
              <a:off x="12296391" y="63500"/>
              <a:ext cx="1359153" cy="1359154"/>
            </a:xfrm>
            <a:custGeom>
              <a:avLst/>
              <a:gdLst/>
              <a:ahLst/>
              <a:cxnLst/>
              <a:rect l="l" t="t" r="r" b="b"/>
              <a:pathLst>
                <a:path w="1359153"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4" name="Freeform 54"/>
            <p:cNvSpPr/>
            <p:nvPr/>
          </p:nvSpPr>
          <p:spPr>
            <a:xfrm>
              <a:off x="13655545"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5" name="Freeform 55"/>
            <p:cNvSpPr/>
            <p:nvPr/>
          </p:nvSpPr>
          <p:spPr>
            <a:xfrm>
              <a:off x="13655545" y="63500"/>
              <a:ext cx="1359281" cy="1359154"/>
            </a:xfrm>
            <a:custGeom>
              <a:avLst/>
              <a:gdLst/>
              <a:ahLst/>
              <a:cxnLst/>
              <a:rect l="l" t="t" r="r" b="b"/>
              <a:pathLst>
                <a:path w="1359281" h="1359154">
                  <a:moveTo>
                    <a:pt x="1359281" y="0"/>
                  </a:moveTo>
                  <a:lnTo>
                    <a:pt x="679704" y="679577"/>
                  </a:lnTo>
                  <a:lnTo>
                    <a:pt x="1359281"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6" name="Freeform 56"/>
            <p:cNvSpPr/>
            <p:nvPr/>
          </p:nvSpPr>
          <p:spPr>
            <a:xfrm>
              <a:off x="15014826"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7" name="Freeform 57"/>
            <p:cNvSpPr/>
            <p:nvPr/>
          </p:nvSpPr>
          <p:spPr>
            <a:xfrm>
              <a:off x="15014826" y="63500"/>
              <a:ext cx="1359154" cy="1359154"/>
            </a:xfrm>
            <a:custGeom>
              <a:avLst/>
              <a:gdLst/>
              <a:ahLst/>
              <a:cxnLst/>
              <a:rect l="l" t="t" r="r" b="b"/>
              <a:pathLst>
                <a:path w="1359154"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8" name="Freeform 58"/>
            <p:cNvSpPr/>
            <p:nvPr/>
          </p:nvSpPr>
          <p:spPr>
            <a:xfrm>
              <a:off x="16373980" y="63500"/>
              <a:ext cx="1359154" cy="1359154"/>
            </a:xfrm>
            <a:custGeom>
              <a:avLst/>
              <a:gdLst/>
              <a:ahLst/>
              <a:cxnLst/>
              <a:rect l="l" t="t" r="r" b="b"/>
              <a:pathLst>
                <a:path w="1359154" h="1359154">
                  <a:moveTo>
                    <a:pt x="0" y="1359154"/>
                  </a:moveTo>
                  <a:lnTo>
                    <a:pt x="1359155" y="1359154"/>
                  </a:lnTo>
                  <a:lnTo>
                    <a:pt x="1359155"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9" name="Freeform 59"/>
            <p:cNvSpPr/>
            <p:nvPr/>
          </p:nvSpPr>
          <p:spPr>
            <a:xfrm>
              <a:off x="16373980" y="63500"/>
              <a:ext cx="1359154" cy="1359154"/>
            </a:xfrm>
            <a:custGeom>
              <a:avLst/>
              <a:gdLst/>
              <a:ahLst/>
              <a:cxnLst/>
              <a:rect l="l" t="t" r="r" b="b"/>
              <a:pathLst>
                <a:path w="1359154" h="1359154">
                  <a:moveTo>
                    <a:pt x="1359155" y="0"/>
                  </a:moveTo>
                  <a:lnTo>
                    <a:pt x="679578" y="679577"/>
                  </a:lnTo>
                  <a:lnTo>
                    <a:pt x="1359155" y="1359154"/>
                  </a:lnTo>
                  <a:close/>
                  <a:moveTo>
                    <a:pt x="0" y="0"/>
                  </a:moveTo>
                  <a:lnTo>
                    <a:pt x="0" y="1359154"/>
                  </a:lnTo>
                  <a:lnTo>
                    <a:pt x="679578"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0" name="Freeform 60"/>
            <p:cNvSpPr/>
            <p:nvPr/>
          </p:nvSpPr>
          <p:spPr>
            <a:xfrm>
              <a:off x="17733135"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1" name="Freeform 61"/>
            <p:cNvSpPr/>
            <p:nvPr/>
          </p:nvSpPr>
          <p:spPr>
            <a:xfrm>
              <a:off x="17733135" y="63500"/>
              <a:ext cx="1359280" cy="1359154"/>
            </a:xfrm>
            <a:custGeom>
              <a:avLst/>
              <a:gdLst/>
              <a:ahLst/>
              <a:cxnLst/>
              <a:rect l="l" t="t" r="r" b="b"/>
              <a:pathLst>
                <a:path w="1359280" h="1359154">
                  <a:moveTo>
                    <a:pt x="1359279" y="0"/>
                  </a:moveTo>
                  <a:lnTo>
                    <a:pt x="679702" y="679577"/>
                  </a:lnTo>
                  <a:lnTo>
                    <a:pt x="1359279"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2" name="Freeform 62"/>
            <p:cNvSpPr/>
            <p:nvPr/>
          </p:nvSpPr>
          <p:spPr>
            <a:xfrm>
              <a:off x="19092414" y="63500"/>
              <a:ext cx="1359153" cy="1359154"/>
            </a:xfrm>
            <a:custGeom>
              <a:avLst/>
              <a:gdLst/>
              <a:ahLst/>
              <a:cxnLst/>
              <a:rect l="l" t="t" r="r" b="b"/>
              <a:pathLst>
                <a:path w="1359153" h="1359154">
                  <a:moveTo>
                    <a:pt x="0" y="1359154"/>
                  </a:moveTo>
                  <a:lnTo>
                    <a:pt x="1359153" y="1359154"/>
                  </a:lnTo>
                  <a:lnTo>
                    <a:pt x="1359153"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3" name="Freeform 63"/>
            <p:cNvSpPr/>
            <p:nvPr/>
          </p:nvSpPr>
          <p:spPr>
            <a:xfrm>
              <a:off x="19092414" y="63500"/>
              <a:ext cx="1359153" cy="1359154"/>
            </a:xfrm>
            <a:custGeom>
              <a:avLst/>
              <a:gdLst/>
              <a:ahLst/>
              <a:cxnLst/>
              <a:rect l="l" t="t" r="r" b="b"/>
              <a:pathLst>
                <a:path w="1359153" h="1359154">
                  <a:moveTo>
                    <a:pt x="1359153" y="0"/>
                  </a:moveTo>
                  <a:lnTo>
                    <a:pt x="679576" y="679577"/>
                  </a:lnTo>
                  <a:lnTo>
                    <a:pt x="1359153" y="1359154"/>
                  </a:lnTo>
                  <a:close/>
                  <a:moveTo>
                    <a:pt x="0" y="0"/>
                  </a:moveTo>
                  <a:lnTo>
                    <a:pt x="0" y="1359154"/>
                  </a:lnTo>
                  <a:lnTo>
                    <a:pt x="679576"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4" name="Freeform 64"/>
            <p:cNvSpPr/>
            <p:nvPr/>
          </p:nvSpPr>
          <p:spPr>
            <a:xfrm>
              <a:off x="20451567"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5" name="Freeform 65"/>
            <p:cNvSpPr/>
            <p:nvPr/>
          </p:nvSpPr>
          <p:spPr>
            <a:xfrm>
              <a:off x="20451567" y="63500"/>
              <a:ext cx="1359281" cy="1359154"/>
            </a:xfrm>
            <a:custGeom>
              <a:avLst/>
              <a:gdLst/>
              <a:ahLst/>
              <a:cxnLst/>
              <a:rect l="l" t="t" r="r" b="b"/>
              <a:pathLst>
                <a:path w="1359281" h="1359154">
                  <a:moveTo>
                    <a:pt x="1359282" y="0"/>
                  </a:moveTo>
                  <a:lnTo>
                    <a:pt x="679704" y="679577"/>
                  </a:lnTo>
                  <a:lnTo>
                    <a:pt x="1359282"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6" name="Freeform 66"/>
            <p:cNvSpPr/>
            <p:nvPr/>
          </p:nvSpPr>
          <p:spPr>
            <a:xfrm>
              <a:off x="21810849" y="63500"/>
              <a:ext cx="1359154" cy="1359154"/>
            </a:xfrm>
            <a:custGeom>
              <a:avLst/>
              <a:gdLst/>
              <a:ahLst/>
              <a:cxnLst/>
              <a:rect l="l" t="t" r="r" b="b"/>
              <a:pathLst>
                <a:path w="1359154" h="1359154">
                  <a:moveTo>
                    <a:pt x="0" y="1359154"/>
                  </a:moveTo>
                  <a:lnTo>
                    <a:pt x="1359154" y="1359154"/>
                  </a:lnTo>
                  <a:lnTo>
                    <a:pt x="1359154"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7" name="Freeform 67"/>
            <p:cNvSpPr/>
            <p:nvPr/>
          </p:nvSpPr>
          <p:spPr>
            <a:xfrm>
              <a:off x="21810849" y="63500"/>
              <a:ext cx="1359154" cy="1359154"/>
            </a:xfrm>
            <a:custGeom>
              <a:avLst/>
              <a:gdLst/>
              <a:ahLst/>
              <a:cxnLst/>
              <a:rect l="l" t="t" r="r" b="b"/>
              <a:pathLst>
                <a:path w="1359154" h="1359154">
                  <a:moveTo>
                    <a:pt x="1359154" y="0"/>
                  </a:moveTo>
                  <a:lnTo>
                    <a:pt x="679577" y="679577"/>
                  </a:lnTo>
                  <a:lnTo>
                    <a:pt x="1359154" y="1359154"/>
                  </a:lnTo>
                  <a:close/>
                  <a:moveTo>
                    <a:pt x="0" y="0"/>
                  </a:moveTo>
                  <a:lnTo>
                    <a:pt x="0" y="1359154"/>
                  </a:lnTo>
                  <a:lnTo>
                    <a:pt x="679577" y="679577"/>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8" name="Freeform 68"/>
            <p:cNvSpPr/>
            <p:nvPr/>
          </p:nvSpPr>
          <p:spPr>
            <a:xfrm>
              <a:off x="23170003" y="63500"/>
              <a:ext cx="1277493" cy="1359154"/>
            </a:xfrm>
            <a:custGeom>
              <a:avLst/>
              <a:gdLst/>
              <a:ahLst/>
              <a:cxnLst/>
              <a:rect l="l" t="t" r="r" b="b"/>
              <a:pathLst>
                <a:path w="1277493" h="1359154">
                  <a:moveTo>
                    <a:pt x="0" y="1359154"/>
                  </a:moveTo>
                  <a:lnTo>
                    <a:pt x="1277492" y="1359154"/>
                  </a:lnTo>
                  <a:lnTo>
                    <a:pt x="1277492" y="0"/>
                  </a:lnTo>
                  <a:lnTo>
                    <a:pt x="0" y="0"/>
                  </a:lnTo>
                  <a:close/>
                </a:path>
              </a:pathLst>
            </a:custGeom>
            <a:solidFill>
              <a:srgbClr val="172D5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69" name="Freeform 69"/>
            <p:cNvSpPr/>
            <p:nvPr/>
          </p:nvSpPr>
          <p:spPr>
            <a:xfrm>
              <a:off x="23170003" y="63500"/>
              <a:ext cx="1359154" cy="1359154"/>
            </a:xfrm>
            <a:custGeom>
              <a:avLst/>
              <a:gdLst/>
              <a:ahLst/>
              <a:cxnLst/>
              <a:rect l="l" t="t" r="r" b="b"/>
              <a:pathLst>
                <a:path w="1359154" h="1359154">
                  <a:moveTo>
                    <a:pt x="0" y="0"/>
                  </a:moveTo>
                  <a:lnTo>
                    <a:pt x="0" y="1359154"/>
                  </a:lnTo>
                  <a:lnTo>
                    <a:pt x="679577" y="679577"/>
                  </a:lnTo>
                  <a:close/>
                  <a:moveTo>
                    <a:pt x="1359154" y="1359154"/>
                  </a:moveTo>
                  <a:lnTo>
                    <a:pt x="1277492" y="1277493"/>
                  </a:lnTo>
                  <a:lnTo>
                    <a:pt x="1277492" y="81788"/>
                  </a:lnTo>
                  <a:close/>
                </a:path>
              </a:pathLst>
            </a:custGeom>
            <a:solidFill>
              <a:srgbClr val="02002E"/>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0" name="Group 70"/>
          <p:cNvGrpSpPr/>
          <p:nvPr/>
        </p:nvGrpSpPr>
        <p:grpSpPr>
          <a:xfrm>
            <a:off x="200025" y="366714"/>
            <a:ext cx="3952876" cy="2009776"/>
            <a:chOff x="0" y="0"/>
            <a:chExt cx="14054671" cy="7145871"/>
          </a:xfrm>
        </p:grpSpPr>
        <p:sp>
          <p:nvSpPr>
            <p:cNvPr id="71" name="Freeform 71"/>
            <p:cNvSpPr/>
            <p:nvPr/>
          </p:nvSpPr>
          <p:spPr>
            <a:xfrm>
              <a:off x="0" y="0"/>
              <a:ext cx="14054710" cy="7145909"/>
            </a:xfrm>
            <a:custGeom>
              <a:avLst/>
              <a:gdLst/>
              <a:ahLst/>
              <a:cxnLst/>
              <a:rect l="l" t="t" r="r" b="b"/>
              <a:pathLst>
                <a:path w="14054710" h="7145909">
                  <a:moveTo>
                    <a:pt x="0" y="0"/>
                  </a:moveTo>
                  <a:lnTo>
                    <a:pt x="14054710" y="0"/>
                  </a:lnTo>
                  <a:lnTo>
                    <a:pt x="14054710" y="7145909"/>
                  </a:lnTo>
                  <a:lnTo>
                    <a:pt x="0" y="7145909"/>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2" name="Group 72"/>
          <p:cNvGrpSpPr/>
          <p:nvPr/>
        </p:nvGrpSpPr>
        <p:grpSpPr>
          <a:xfrm>
            <a:off x="171450" y="331381"/>
            <a:ext cx="3913718" cy="1974108"/>
            <a:chOff x="0" y="0"/>
            <a:chExt cx="10436581" cy="5264290"/>
          </a:xfrm>
        </p:grpSpPr>
        <p:sp>
          <p:nvSpPr>
            <p:cNvPr id="73" name="Freeform 73"/>
            <p:cNvSpPr/>
            <p:nvPr/>
          </p:nvSpPr>
          <p:spPr>
            <a:xfrm>
              <a:off x="0" y="0"/>
              <a:ext cx="10436482" cy="5264283"/>
            </a:xfrm>
            <a:custGeom>
              <a:avLst/>
              <a:gdLst/>
              <a:ahLst/>
              <a:cxnLst/>
              <a:rect l="l" t="t" r="r" b="b"/>
              <a:pathLst>
                <a:path w="10436482" h="5264283">
                  <a:moveTo>
                    <a:pt x="0" y="1432689"/>
                  </a:moveTo>
                  <a:lnTo>
                    <a:pt x="9880984" y="0"/>
                  </a:lnTo>
                  <a:lnTo>
                    <a:pt x="10436482" y="3831594"/>
                  </a:lnTo>
                  <a:lnTo>
                    <a:pt x="555498" y="5264283"/>
                  </a:lnTo>
                  <a:close/>
                </a:path>
              </a:pathLst>
            </a:custGeom>
            <a:solidFill>
              <a:srgbClr val="D1E5F4"/>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74" name="TextBox 74"/>
          <p:cNvSpPr txBox="1"/>
          <p:nvPr/>
        </p:nvSpPr>
        <p:spPr>
          <a:xfrm>
            <a:off x="347661" y="4568103"/>
            <a:ext cx="1138239"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FFFFF"/>
                </a:solidFill>
                <a:latin typeface="Apercu Pro 1 Medium Italics"/>
                <a:ea typeface="Apercu Pro 1 Medium Italics"/>
                <a:cs typeface="Apercu Pro 1 Medium Italics"/>
                <a:sym typeface="Apercu Pro 1 Medium Italics"/>
              </a:rPr>
              <a:t>luu.ac.uk</a:t>
            </a:r>
          </a:p>
        </p:txBody>
      </p:sp>
      <p:sp>
        <p:nvSpPr>
          <p:cNvPr id="75" name="TextBox 75"/>
          <p:cNvSpPr txBox="1"/>
          <p:nvPr/>
        </p:nvSpPr>
        <p:spPr>
          <a:xfrm rot="20640000">
            <a:off x="1934856" y="2527459"/>
            <a:ext cx="892408"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FFFFFF"/>
                </a:solidFill>
                <a:latin typeface="Cubano"/>
                <a:ea typeface="Cubano"/>
                <a:cs typeface="Cubano"/>
                <a:sym typeface="Cubano"/>
              </a:rPr>
              <a:t>GET TO </a:t>
            </a:r>
          </a:p>
        </p:txBody>
      </p:sp>
      <p:sp>
        <p:nvSpPr>
          <p:cNvPr id="76" name="TextBox 76"/>
          <p:cNvSpPr txBox="1"/>
          <p:nvPr/>
        </p:nvSpPr>
        <p:spPr>
          <a:xfrm rot="20640000">
            <a:off x="1787749" y="2784634"/>
            <a:ext cx="1116086"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FFFFFF"/>
                </a:solidFill>
                <a:latin typeface="Cubano"/>
                <a:ea typeface="Cubano"/>
                <a:cs typeface="Cubano"/>
                <a:sym typeface="Cubano"/>
              </a:rPr>
              <a:t>KNOW US:</a:t>
            </a:r>
          </a:p>
        </p:txBody>
      </p:sp>
      <p:sp>
        <p:nvSpPr>
          <p:cNvPr id="77" name="TextBox 77"/>
          <p:cNvSpPr txBox="1"/>
          <p:nvPr/>
        </p:nvSpPr>
        <p:spPr>
          <a:xfrm>
            <a:off x="5022581" y="599700"/>
            <a:ext cx="3237276" cy="38946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1013"/>
              </a:lnSpc>
            </a:pPr>
            <a:r>
              <a:rPr lang="en-US" sz="844" b="1">
                <a:solidFill>
                  <a:srgbClr val="FFFFFF"/>
                </a:solidFill>
                <a:latin typeface="Apercu Pro 3 Medium"/>
                <a:ea typeface="Apercu Pro 3 Medium"/>
                <a:cs typeface="Apercu Pro 3 Medium"/>
                <a:sym typeface="Apercu Pro 3 Medium"/>
              </a:rPr>
              <a:t>Our Faculty Engagement Leaders advocate for students at Faculty level and other academic committees, influencing decisions on assessment, feedback, resources, timetabling, and exams. </a:t>
            </a:r>
          </a:p>
        </p:txBody>
      </p:sp>
      <p:sp>
        <p:nvSpPr>
          <p:cNvPr id="78" name="TextBox 78"/>
          <p:cNvSpPr txBox="1"/>
          <p:nvPr/>
        </p:nvSpPr>
        <p:spPr>
          <a:xfrm rot="18222060">
            <a:off x="5505839" y="1263129"/>
            <a:ext cx="102063"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79" name="TextBox 79"/>
          <p:cNvSpPr txBox="1"/>
          <p:nvPr/>
        </p:nvSpPr>
        <p:spPr>
          <a:xfrm rot="18799620">
            <a:off x="4985785" y="3207128"/>
            <a:ext cx="88190"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C</a:t>
            </a:r>
          </a:p>
        </p:txBody>
      </p:sp>
      <p:sp>
        <p:nvSpPr>
          <p:cNvPr id="80" name="TextBox 80"/>
          <p:cNvSpPr txBox="1"/>
          <p:nvPr/>
        </p:nvSpPr>
        <p:spPr>
          <a:xfrm rot="18799620">
            <a:off x="5576102" y="1191594"/>
            <a:ext cx="7555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81" name="TextBox 81"/>
          <p:cNvSpPr txBox="1"/>
          <p:nvPr/>
        </p:nvSpPr>
        <p:spPr>
          <a:xfrm rot="18799620">
            <a:off x="7396101" y="3204081"/>
            <a:ext cx="102063"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82" name="TextBox 82"/>
          <p:cNvSpPr txBox="1"/>
          <p:nvPr/>
        </p:nvSpPr>
        <p:spPr>
          <a:xfrm rot="19291200">
            <a:off x="5056055" y="3152837"/>
            <a:ext cx="6477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83" name="TextBox 83"/>
          <p:cNvSpPr txBox="1"/>
          <p:nvPr/>
        </p:nvSpPr>
        <p:spPr>
          <a:xfrm rot="19291200">
            <a:off x="5632919" y="1138581"/>
            <a:ext cx="7679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h</a:t>
            </a:r>
          </a:p>
        </p:txBody>
      </p:sp>
      <p:sp>
        <p:nvSpPr>
          <p:cNvPr id="84" name="TextBox 84"/>
          <p:cNvSpPr txBox="1"/>
          <p:nvPr/>
        </p:nvSpPr>
        <p:spPr>
          <a:xfrm rot="19701840">
            <a:off x="5698251" y="1096818"/>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85" name="TextBox 85"/>
          <p:cNvSpPr txBox="1"/>
          <p:nvPr/>
        </p:nvSpPr>
        <p:spPr>
          <a:xfrm rot="19701840">
            <a:off x="6320811" y="3111988"/>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86" name="TextBox 86"/>
          <p:cNvSpPr txBox="1"/>
          <p:nvPr/>
        </p:nvSpPr>
        <p:spPr>
          <a:xfrm rot="20282340">
            <a:off x="5757448" y="1055905"/>
            <a:ext cx="108875"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87" name="TextBox 87"/>
          <p:cNvSpPr txBox="1"/>
          <p:nvPr/>
        </p:nvSpPr>
        <p:spPr>
          <a:xfrm rot="20282340">
            <a:off x="7614392" y="3068871"/>
            <a:ext cx="6477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88" name="TextBox 88"/>
          <p:cNvSpPr txBox="1"/>
          <p:nvPr/>
        </p:nvSpPr>
        <p:spPr>
          <a:xfrm rot="20957520">
            <a:off x="5865849" y="1023691"/>
            <a:ext cx="108875"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89" name="TextBox 89"/>
          <p:cNvSpPr txBox="1"/>
          <p:nvPr/>
        </p:nvSpPr>
        <p:spPr>
          <a:xfrm rot="20957520">
            <a:off x="6503629" y="3038782"/>
            <a:ext cx="75803"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90" name="TextBox 90"/>
          <p:cNvSpPr txBox="1"/>
          <p:nvPr/>
        </p:nvSpPr>
        <p:spPr>
          <a:xfrm rot="21471120">
            <a:off x="5976312" y="1013655"/>
            <a:ext cx="7097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e</a:t>
            </a:r>
          </a:p>
        </p:txBody>
      </p:sp>
      <p:sp>
        <p:nvSpPr>
          <p:cNvPr id="91" name="TextBox 91"/>
          <p:cNvSpPr txBox="1"/>
          <p:nvPr/>
        </p:nvSpPr>
        <p:spPr>
          <a:xfrm rot="21471120">
            <a:off x="7798640" y="3028760"/>
            <a:ext cx="70848"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k</a:t>
            </a:r>
          </a:p>
        </p:txBody>
      </p:sp>
      <p:sp>
        <p:nvSpPr>
          <p:cNvPr id="92" name="TextBox 92"/>
          <p:cNvSpPr txBox="1"/>
          <p:nvPr/>
        </p:nvSpPr>
        <p:spPr>
          <a:xfrm rot="386220">
            <a:off x="6051136" y="1016623"/>
            <a:ext cx="76424"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d</a:t>
            </a:r>
          </a:p>
        </p:txBody>
      </p:sp>
      <p:sp>
        <p:nvSpPr>
          <p:cNvPr id="93" name="TextBox 93"/>
          <p:cNvSpPr txBox="1"/>
          <p:nvPr/>
        </p:nvSpPr>
        <p:spPr>
          <a:xfrm rot="1065960">
            <a:off x="6160652" y="1039906"/>
            <a:ext cx="8100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94" name="TextBox 94"/>
          <p:cNvSpPr txBox="1"/>
          <p:nvPr/>
        </p:nvSpPr>
        <p:spPr>
          <a:xfrm rot="1065960">
            <a:off x="7431603" y="1040720"/>
            <a:ext cx="38148"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l</a:t>
            </a:r>
          </a:p>
        </p:txBody>
      </p:sp>
      <p:sp>
        <p:nvSpPr>
          <p:cNvPr id="95" name="TextBox 95"/>
          <p:cNvSpPr txBox="1"/>
          <p:nvPr/>
        </p:nvSpPr>
        <p:spPr>
          <a:xfrm rot="1065960">
            <a:off x="7997499" y="3055765"/>
            <a:ext cx="7555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96" name="TextBox 96"/>
          <p:cNvSpPr txBox="1"/>
          <p:nvPr/>
        </p:nvSpPr>
        <p:spPr>
          <a:xfrm rot="1401120">
            <a:off x="5639255" y="3076180"/>
            <a:ext cx="71098"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Z</a:t>
            </a:r>
          </a:p>
        </p:txBody>
      </p:sp>
      <p:sp>
        <p:nvSpPr>
          <p:cNvPr id="97" name="TextBox 97"/>
          <p:cNvSpPr txBox="1"/>
          <p:nvPr/>
        </p:nvSpPr>
        <p:spPr>
          <a:xfrm rot="1401120">
            <a:off x="6238437" y="1061229"/>
            <a:ext cx="38148"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l</a:t>
            </a:r>
          </a:p>
        </p:txBody>
      </p:sp>
      <p:sp>
        <p:nvSpPr>
          <p:cNvPr id="98" name="TextBox 98"/>
          <p:cNvSpPr txBox="1"/>
          <p:nvPr/>
        </p:nvSpPr>
        <p:spPr>
          <a:xfrm rot="1401120">
            <a:off x="7467169" y="1061086"/>
            <a:ext cx="75556"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99" name="TextBox 99"/>
          <p:cNvSpPr txBox="1"/>
          <p:nvPr/>
        </p:nvSpPr>
        <p:spPr>
          <a:xfrm rot="1898160">
            <a:off x="5705218" y="3112159"/>
            <a:ext cx="76796"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h</a:t>
            </a:r>
          </a:p>
        </p:txBody>
      </p:sp>
      <p:sp>
        <p:nvSpPr>
          <p:cNvPr id="100" name="TextBox 100"/>
          <p:cNvSpPr txBox="1"/>
          <p:nvPr/>
        </p:nvSpPr>
        <p:spPr>
          <a:xfrm rot="1898160">
            <a:off x="6270745" y="1096039"/>
            <a:ext cx="108875"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101" name="TextBox 101"/>
          <p:cNvSpPr txBox="1"/>
          <p:nvPr/>
        </p:nvSpPr>
        <p:spPr>
          <a:xfrm rot="1898160">
            <a:off x="7536478" y="1097347"/>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102" name="TextBox 102"/>
          <p:cNvSpPr txBox="1"/>
          <p:nvPr/>
        </p:nvSpPr>
        <p:spPr>
          <a:xfrm rot="2390700">
            <a:off x="5769949" y="3157904"/>
            <a:ext cx="7555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103" name="TextBox 103"/>
          <p:cNvSpPr txBox="1"/>
          <p:nvPr/>
        </p:nvSpPr>
        <p:spPr>
          <a:xfrm rot="2390700">
            <a:off x="6364716" y="1148178"/>
            <a:ext cx="6477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04" name="TextBox 104"/>
          <p:cNvSpPr txBox="1"/>
          <p:nvPr/>
        </p:nvSpPr>
        <p:spPr>
          <a:xfrm rot="2882520">
            <a:off x="5827328" y="3212432"/>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u</a:t>
            </a:r>
          </a:p>
        </p:txBody>
      </p:sp>
      <p:sp>
        <p:nvSpPr>
          <p:cNvPr id="105" name="TextBox 105"/>
          <p:cNvSpPr txBox="1"/>
          <p:nvPr/>
        </p:nvSpPr>
        <p:spPr>
          <a:xfrm rot="2882520">
            <a:off x="6411687" y="1199231"/>
            <a:ext cx="76796"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h</a:t>
            </a:r>
          </a:p>
        </p:txBody>
      </p:sp>
      <p:sp>
        <p:nvSpPr>
          <p:cNvPr id="106" name="TextBox 106"/>
          <p:cNvSpPr txBox="1"/>
          <p:nvPr/>
        </p:nvSpPr>
        <p:spPr>
          <a:xfrm rot="2882520">
            <a:off x="8243320" y="3214375"/>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107" name="TextBox 107"/>
          <p:cNvSpPr txBox="1"/>
          <p:nvPr/>
        </p:nvSpPr>
        <p:spPr>
          <a:xfrm rot="3294960">
            <a:off x="6465058" y="1252807"/>
            <a:ext cx="5573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r</a:t>
            </a:r>
          </a:p>
        </p:txBody>
      </p:sp>
      <p:sp>
        <p:nvSpPr>
          <p:cNvPr id="108" name="TextBox 108"/>
          <p:cNvSpPr txBox="1"/>
          <p:nvPr/>
        </p:nvSpPr>
        <p:spPr>
          <a:xfrm rot="3544620">
            <a:off x="6500679" y="1292502"/>
            <a:ext cx="35426"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i</a:t>
            </a:r>
          </a:p>
        </p:txBody>
      </p:sp>
      <p:sp>
        <p:nvSpPr>
          <p:cNvPr id="109" name="TextBox 109"/>
          <p:cNvSpPr txBox="1"/>
          <p:nvPr/>
        </p:nvSpPr>
        <p:spPr>
          <a:xfrm>
            <a:off x="5017573" y="4296280"/>
            <a:ext cx="851171" cy="27860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8"/>
              </a:lnSpc>
            </a:pPr>
            <a:r>
              <a:rPr lang="en-US" sz="623" b="1">
                <a:solidFill>
                  <a:srgbClr val="000000"/>
                </a:solidFill>
                <a:latin typeface="Apercu Pro 2 Heavy"/>
                <a:ea typeface="Apercu Pro 2 Heavy"/>
                <a:cs typeface="Apercu Pro 2 Heavy"/>
                <a:sym typeface="Apercu Pro 2 Heavy"/>
              </a:rPr>
              <a:t>Arts, Humanities &amp; Culture Engagement Leader</a:t>
            </a:r>
          </a:p>
        </p:txBody>
      </p:sp>
      <p:sp>
        <p:nvSpPr>
          <p:cNvPr id="110" name="TextBox 110"/>
          <p:cNvSpPr txBox="1"/>
          <p:nvPr/>
        </p:nvSpPr>
        <p:spPr>
          <a:xfrm>
            <a:off x="5606896" y="2325735"/>
            <a:ext cx="836549" cy="18573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8"/>
              </a:lnSpc>
            </a:pPr>
            <a:r>
              <a:rPr lang="en-US" sz="623" b="1">
                <a:solidFill>
                  <a:srgbClr val="000000"/>
                </a:solidFill>
                <a:latin typeface="Apercu Pro 2 Heavy"/>
                <a:ea typeface="Apercu Pro 2 Heavy"/>
                <a:cs typeface="Apercu Pro 2 Heavy"/>
                <a:sym typeface="Apercu Pro 2 Heavy"/>
              </a:rPr>
              <a:t>Medicine &amp; Health Engagement Leader</a:t>
            </a:r>
          </a:p>
        </p:txBody>
      </p:sp>
      <p:sp>
        <p:nvSpPr>
          <p:cNvPr id="111" name="TextBox 111"/>
          <p:cNvSpPr txBox="1"/>
          <p:nvPr/>
        </p:nvSpPr>
        <p:spPr>
          <a:xfrm>
            <a:off x="6205331" y="4300238"/>
            <a:ext cx="888102" cy="27860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8"/>
              </a:lnSpc>
            </a:pPr>
            <a:r>
              <a:rPr lang="en-US" sz="623" b="1">
                <a:solidFill>
                  <a:srgbClr val="000000"/>
                </a:solidFill>
                <a:latin typeface="Apercu Pro 2 Heavy"/>
                <a:ea typeface="Apercu Pro 2 Heavy"/>
                <a:cs typeface="Apercu Pro 2 Heavy"/>
                <a:sym typeface="Apercu Pro 2 Heavy"/>
              </a:rPr>
              <a:t>Environment and Social Sciences Engagement Leader</a:t>
            </a:r>
          </a:p>
        </p:txBody>
      </p:sp>
      <p:sp>
        <p:nvSpPr>
          <p:cNvPr id="112" name="TextBox 112"/>
          <p:cNvSpPr txBox="1"/>
          <p:nvPr/>
        </p:nvSpPr>
        <p:spPr>
          <a:xfrm>
            <a:off x="6781124" y="2286689"/>
            <a:ext cx="992459" cy="27860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48"/>
              </a:lnSpc>
            </a:pPr>
            <a:r>
              <a:rPr lang="en-US" sz="623" b="1">
                <a:solidFill>
                  <a:srgbClr val="000000"/>
                </a:solidFill>
                <a:latin typeface="Apercu Pro 2 Heavy"/>
                <a:ea typeface="Apercu Pro 2 Heavy"/>
                <a:cs typeface="Apercu Pro 2 Heavy"/>
                <a:sym typeface="Apercu Pro 2 Heavy"/>
              </a:rPr>
              <a:t>Engineering &amp; Physical Sciences Engagement </a:t>
            </a:r>
          </a:p>
          <a:p>
            <a:pPr algn="ctr">
              <a:lnSpc>
                <a:spcPts val="748"/>
              </a:lnSpc>
            </a:pPr>
            <a:r>
              <a:rPr lang="en-US" sz="623" b="1">
                <a:solidFill>
                  <a:srgbClr val="000000"/>
                </a:solidFill>
                <a:latin typeface="Apercu Pro 2 Heavy"/>
                <a:ea typeface="Apercu Pro 2 Heavy"/>
                <a:cs typeface="Apercu Pro 2 Heavy"/>
                <a:sym typeface="Apercu Pro 2 Heavy"/>
              </a:rPr>
              <a:t>Leader</a:t>
            </a:r>
          </a:p>
        </p:txBody>
      </p:sp>
      <p:sp>
        <p:nvSpPr>
          <p:cNvPr id="113" name="TextBox 113"/>
          <p:cNvSpPr txBox="1"/>
          <p:nvPr/>
        </p:nvSpPr>
        <p:spPr>
          <a:xfrm>
            <a:off x="6953106" y="2606701"/>
            <a:ext cx="668487" cy="8457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14"/>
              </a:lnSpc>
            </a:pPr>
            <a:r>
              <a:rPr lang="en-US" sz="510" i="1">
                <a:solidFill>
                  <a:srgbClr val="FFFFFF"/>
                </a:solidFill>
                <a:latin typeface="Apercu Pro 3 Light Italics"/>
                <a:ea typeface="Apercu Pro 3 Light Italics"/>
                <a:cs typeface="Apercu Pro 3 Light Italics"/>
                <a:sym typeface="Apercu Pro 3 Light Italics"/>
              </a:rPr>
              <a:t>E.Chaloner@luu.ac.uk</a:t>
            </a:r>
          </a:p>
        </p:txBody>
      </p:sp>
      <p:sp>
        <p:nvSpPr>
          <p:cNvPr id="114" name="TextBox 114"/>
          <p:cNvSpPr txBox="1"/>
          <p:nvPr/>
        </p:nvSpPr>
        <p:spPr>
          <a:xfrm>
            <a:off x="7462574" y="4332588"/>
            <a:ext cx="762182" cy="22307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873"/>
              </a:lnSpc>
            </a:pPr>
            <a:r>
              <a:rPr lang="en-US" sz="623" b="1">
                <a:solidFill>
                  <a:srgbClr val="000000"/>
                </a:solidFill>
                <a:latin typeface="Apercu Pro 2 Heavy"/>
                <a:ea typeface="Apercu Pro 2 Heavy"/>
                <a:cs typeface="Apercu Pro 2 Heavy"/>
                <a:sym typeface="Apercu Pro 2 Heavy"/>
              </a:rPr>
              <a:t>Business School Engagement Leader</a:t>
            </a:r>
          </a:p>
        </p:txBody>
      </p:sp>
      <p:sp>
        <p:nvSpPr>
          <p:cNvPr id="116" name="TextBox 116"/>
          <p:cNvSpPr txBox="1"/>
          <p:nvPr/>
        </p:nvSpPr>
        <p:spPr>
          <a:xfrm rot="19619520">
            <a:off x="5111175" y="3117709"/>
            <a:ext cx="52271"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t</a:t>
            </a:r>
          </a:p>
        </p:txBody>
      </p:sp>
      <p:sp>
        <p:nvSpPr>
          <p:cNvPr id="117" name="TextBox 117"/>
          <p:cNvSpPr txBox="1"/>
          <p:nvPr/>
        </p:nvSpPr>
        <p:spPr>
          <a:xfrm rot="20198880">
            <a:off x="5187367" y="3072823"/>
            <a:ext cx="71098"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T</a:t>
            </a:r>
          </a:p>
        </p:txBody>
      </p:sp>
      <p:sp>
        <p:nvSpPr>
          <p:cNvPr id="118" name="TextBox 118"/>
          <p:cNvSpPr txBox="1"/>
          <p:nvPr/>
        </p:nvSpPr>
        <p:spPr>
          <a:xfrm rot="20198880">
            <a:off x="6992645" y="1061071"/>
            <a:ext cx="108875"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119" name="TextBox 119"/>
          <p:cNvSpPr txBox="1"/>
          <p:nvPr/>
        </p:nvSpPr>
        <p:spPr>
          <a:xfrm rot="20618340">
            <a:off x="5247530" y="3050771"/>
            <a:ext cx="7555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120" name="TextBox 120"/>
          <p:cNvSpPr txBox="1"/>
          <p:nvPr/>
        </p:nvSpPr>
        <p:spPr>
          <a:xfrm rot="21128220">
            <a:off x="5324097" y="3034181"/>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121" name="TextBox 121"/>
          <p:cNvSpPr txBox="1"/>
          <p:nvPr/>
        </p:nvSpPr>
        <p:spPr>
          <a:xfrm rot="21557100">
            <a:off x="5400767" y="3028337"/>
            <a:ext cx="6316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g</a:t>
            </a:r>
          </a:p>
        </p:txBody>
      </p:sp>
      <p:sp>
        <p:nvSpPr>
          <p:cNvPr id="122" name="TextBox 122"/>
          <p:cNvSpPr txBox="1"/>
          <p:nvPr/>
        </p:nvSpPr>
        <p:spPr>
          <a:xfrm rot="300540">
            <a:off x="5467645" y="3030774"/>
            <a:ext cx="63540"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y</a:t>
            </a:r>
          </a:p>
        </p:txBody>
      </p:sp>
      <p:sp>
        <p:nvSpPr>
          <p:cNvPr id="123" name="TextBox 123"/>
          <p:cNvSpPr txBox="1"/>
          <p:nvPr/>
        </p:nvSpPr>
        <p:spPr>
          <a:xfrm rot="300540">
            <a:off x="6651871" y="3030009"/>
            <a:ext cx="91412"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G</a:t>
            </a:r>
          </a:p>
        </p:txBody>
      </p:sp>
      <p:sp>
        <p:nvSpPr>
          <p:cNvPr id="124" name="TextBox 124"/>
          <p:cNvSpPr txBox="1"/>
          <p:nvPr/>
        </p:nvSpPr>
        <p:spPr>
          <a:xfrm rot="300540">
            <a:off x="7289548" y="1015775"/>
            <a:ext cx="7679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h</a:t>
            </a:r>
          </a:p>
        </p:txBody>
      </p:sp>
      <p:sp>
        <p:nvSpPr>
          <p:cNvPr id="125" name="TextBox 125"/>
          <p:cNvSpPr txBox="1"/>
          <p:nvPr/>
        </p:nvSpPr>
        <p:spPr>
          <a:xfrm rot="727560">
            <a:off x="5533431" y="3042165"/>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u</a:t>
            </a:r>
          </a:p>
        </p:txBody>
      </p:sp>
      <p:sp>
        <p:nvSpPr>
          <p:cNvPr id="126" name="TextBox 126"/>
          <p:cNvSpPr txBox="1"/>
          <p:nvPr/>
        </p:nvSpPr>
        <p:spPr>
          <a:xfrm rot="727560">
            <a:off x="6744958" y="3042062"/>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27" name="TextBox 127"/>
          <p:cNvSpPr txBox="1"/>
          <p:nvPr/>
        </p:nvSpPr>
        <p:spPr>
          <a:xfrm rot="727560">
            <a:off x="7367400" y="1026895"/>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28" name="TextBox 128"/>
          <p:cNvSpPr txBox="1"/>
          <p:nvPr/>
        </p:nvSpPr>
        <p:spPr>
          <a:xfrm rot="18881640">
            <a:off x="6836550" y="1178493"/>
            <a:ext cx="74938"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E</a:t>
            </a:r>
          </a:p>
        </p:txBody>
      </p:sp>
      <p:sp>
        <p:nvSpPr>
          <p:cNvPr id="129" name="TextBox 129"/>
          <p:cNvSpPr txBox="1"/>
          <p:nvPr/>
        </p:nvSpPr>
        <p:spPr>
          <a:xfrm rot="19455240">
            <a:off x="6893453" y="1116850"/>
            <a:ext cx="108875"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m</a:t>
            </a:r>
          </a:p>
        </p:txBody>
      </p:sp>
      <p:sp>
        <p:nvSpPr>
          <p:cNvPr id="130" name="TextBox 130"/>
          <p:cNvSpPr txBox="1"/>
          <p:nvPr/>
        </p:nvSpPr>
        <p:spPr>
          <a:xfrm rot="20702820">
            <a:off x="7098645" y="1031853"/>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31" name="TextBox 131"/>
          <p:cNvSpPr txBox="1"/>
          <p:nvPr/>
        </p:nvSpPr>
        <p:spPr>
          <a:xfrm rot="20702820">
            <a:off x="7678463" y="3048784"/>
            <a:ext cx="5573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r</a:t>
            </a:r>
          </a:p>
        </p:txBody>
      </p:sp>
      <p:sp>
        <p:nvSpPr>
          <p:cNvPr id="132" name="TextBox 132"/>
          <p:cNvSpPr txBox="1"/>
          <p:nvPr/>
        </p:nvSpPr>
        <p:spPr>
          <a:xfrm rot="21385260">
            <a:off x="7197821" y="1014430"/>
            <a:ext cx="88190"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C</a:t>
            </a:r>
          </a:p>
        </p:txBody>
      </p:sp>
      <p:sp>
        <p:nvSpPr>
          <p:cNvPr id="133" name="TextBox 133"/>
          <p:cNvSpPr txBox="1"/>
          <p:nvPr/>
        </p:nvSpPr>
        <p:spPr>
          <a:xfrm rot="2308800">
            <a:off x="7600216" y="1140792"/>
            <a:ext cx="70973"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e</a:t>
            </a:r>
          </a:p>
        </p:txBody>
      </p:sp>
      <p:sp>
        <p:nvSpPr>
          <p:cNvPr id="134" name="TextBox 134"/>
          <p:cNvSpPr txBox="1"/>
          <p:nvPr/>
        </p:nvSpPr>
        <p:spPr>
          <a:xfrm rot="2718360">
            <a:off x="7656440" y="1185419"/>
            <a:ext cx="5573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r</a:t>
            </a:r>
          </a:p>
        </p:txBody>
      </p:sp>
      <p:sp>
        <p:nvSpPr>
          <p:cNvPr id="135" name="TextBox 135"/>
          <p:cNvSpPr txBox="1"/>
          <p:nvPr/>
        </p:nvSpPr>
        <p:spPr>
          <a:xfrm rot="18470460">
            <a:off x="6157747" y="3246553"/>
            <a:ext cx="89922"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136" name="TextBox 136"/>
          <p:cNvSpPr txBox="1"/>
          <p:nvPr/>
        </p:nvSpPr>
        <p:spPr>
          <a:xfrm rot="18963600">
            <a:off x="6224276" y="3186502"/>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37" name="TextBox 137"/>
          <p:cNvSpPr txBox="1"/>
          <p:nvPr/>
        </p:nvSpPr>
        <p:spPr>
          <a:xfrm rot="19373220">
            <a:off x="6276355" y="3145566"/>
            <a:ext cx="5573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r</a:t>
            </a:r>
          </a:p>
        </p:txBody>
      </p:sp>
      <p:sp>
        <p:nvSpPr>
          <p:cNvPr id="138" name="TextBox 138"/>
          <p:cNvSpPr txBox="1"/>
          <p:nvPr/>
        </p:nvSpPr>
        <p:spPr>
          <a:xfrm rot="19373220">
            <a:off x="7477479" y="3143144"/>
            <a:ext cx="7555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o</a:t>
            </a:r>
          </a:p>
        </p:txBody>
      </p:sp>
      <p:sp>
        <p:nvSpPr>
          <p:cNvPr id="139" name="TextBox 139"/>
          <p:cNvSpPr txBox="1"/>
          <p:nvPr/>
        </p:nvSpPr>
        <p:spPr>
          <a:xfrm rot="20115600">
            <a:off x="6379782" y="3080751"/>
            <a:ext cx="63540"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y</a:t>
            </a:r>
          </a:p>
        </p:txBody>
      </p:sp>
      <p:sp>
        <p:nvSpPr>
          <p:cNvPr id="140" name="TextBox 140"/>
          <p:cNvSpPr txBox="1"/>
          <p:nvPr/>
        </p:nvSpPr>
        <p:spPr>
          <a:xfrm rot="20534040">
            <a:off x="6438620" y="3057201"/>
            <a:ext cx="6477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41" name="TextBox 141"/>
          <p:cNvSpPr txBox="1"/>
          <p:nvPr/>
        </p:nvSpPr>
        <p:spPr>
          <a:xfrm rot="21299460">
            <a:off x="6580897" y="3030606"/>
            <a:ext cx="3542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i</a:t>
            </a:r>
          </a:p>
        </p:txBody>
      </p:sp>
      <p:sp>
        <p:nvSpPr>
          <p:cNvPr id="142" name="TextBox 142"/>
          <p:cNvSpPr txBox="1"/>
          <p:nvPr/>
        </p:nvSpPr>
        <p:spPr>
          <a:xfrm rot="1233960">
            <a:off x="6805655" y="3065217"/>
            <a:ext cx="98345"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w</a:t>
            </a:r>
          </a:p>
        </p:txBody>
      </p:sp>
      <p:sp>
        <p:nvSpPr>
          <p:cNvPr id="143" name="TextBox 143"/>
          <p:cNvSpPr txBox="1"/>
          <p:nvPr/>
        </p:nvSpPr>
        <p:spPr>
          <a:xfrm rot="1733160">
            <a:off x="6896415" y="3099720"/>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44" name="TextBox 144"/>
          <p:cNvSpPr txBox="1"/>
          <p:nvPr/>
        </p:nvSpPr>
        <p:spPr>
          <a:xfrm rot="2144760">
            <a:off x="6952163" y="3138957"/>
            <a:ext cx="7580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n</a:t>
            </a:r>
          </a:p>
        </p:txBody>
      </p:sp>
      <p:sp>
        <p:nvSpPr>
          <p:cNvPr id="145" name="TextBox 145"/>
          <p:cNvSpPr txBox="1"/>
          <p:nvPr/>
        </p:nvSpPr>
        <p:spPr>
          <a:xfrm rot="2636400">
            <a:off x="7011822" y="3189934"/>
            <a:ext cx="76424"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d</a:t>
            </a:r>
          </a:p>
        </p:txBody>
      </p:sp>
      <p:sp>
        <p:nvSpPr>
          <p:cNvPr id="146" name="TextBox 146"/>
          <p:cNvSpPr txBox="1"/>
          <p:nvPr/>
        </p:nvSpPr>
        <p:spPr>
          <a:xfrm rot="3129540">
            <a:off x="7064998" y="3246382"/>
            <a:ext cx="70973"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e</a:t>
            </a:r>
          </a:p>
        </p:txBody>
      </p:sp>
      <p:sp>
        <p:nvSpPr>
          <p:cNvPr id="147" name="TextBox 147"/>
          <p:cNvSpPr txBox="1"/>
          <p:nvPr/>
        </p:nvSpPr>
        <p:spPr>
          <a:xfrm rot="19866840">
            <a:off x="7542351" y="3100499"/>
            <a:ext cx="76424"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b</a:t>
            </a:r>
          </a:p>
        </p:txBody>
      </p:sp>
      <p:sp>
        <p:nvSpPr>
          <p:cNvPr id="148" name="TextBox 148"/>
          <p:cNvSpPr txBox="1"/>
          <p:nvPr/>
        </p:nvSpPr>
        <p:spPr>
          <a:xfrm rot="21042780">
            <a:off x="7732069" y="3036011"/>
            <a:ext cx="64779"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49" name="TextBox 149"/>
          <p:cNvSpPr txBox="1"/>
          <p:nvPr/>
        </p:nvSpPr>
        <p:spPr>
          <a:xfrm rot="557220">
            <a:off x="7904947" y="3035564"/>
            <a:ext cx="92897"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H</a:t>
            </a:r>
          </a:p>
        </p:txBody>
      </p:sp>
      <p:sp>
        <p:nvSpPr>
          <p:cNvPr id="150" name="TextBox 150"/>
          <p:cNvSpPr txBox="1"/>
          <p:nvPr/>
        </p:nvSpPr>
        <p:spPr>
          <a:xfrm rot="1484400">
            <a:off x="8068906" y="3079465"/>
            <a:ext cx="54625"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s</a:t>
            </a:r>
          </a:p>
        </p:txBody>
      </p:sp>
      <p:sp>
        <p:nvSpPr>
          <p:cNvPr id="151" name="TextBox 151"/>
          <p:cNvSpPr txBox="1"/>
          <p:nvPr/>
        </p:nvSpPr>
        <p:spPr>
          <a:xfrm rot="1815780">
            <a:off x="8119593" y="3105734"/>
            <a:ext cx="54621" cy="157505"/>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s</a:t>
            </a:r>
          </a:p>
        </p:txBody>
      </p:sp>
      <p:sp>
        <p:nvSpPr>
          <p:cNvPr id="152" name="TextBox 152"/>
          <p:cNvSpPr txBox="1"/>
          <p:nvPr/>
        </p:nvSpPr>
        <p:spPr>
          <a:xfrm rot="2226780">
            <a:off x="8167012" y="3140308"/>
            <a:ext cx="64779"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a</a:t>
            </a:r>
          </a:p>
        </p:txBody>
      </p:sp>
      <p:sp>
        <p:nvSpPr>
          <p:cNvPr id="153" name="TextBox 153"/>
          <p:cNvSpPr txBox="1"/>
          <p:nvPr/>
        </p:nvSpPr>
        <p:spPr>
          <a:xfrm rot="2472600">
            <a:off x="8221432" y="3172958"/>
            <a:ext cx="35426" cy="15750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38"/>
              </a:lnSpc>
            </a:pPr>
            <a:r>
              <a:rPr lang="en-US" sz="956" b="1">
                <a:solidFill>
                  <a:srgbClr val="FFFFFF"/>
                </a:solidFill>
                <a:latin typeface="Apercu Pro 2 Heavy"/>
                <a:ea typeface="Apercu Pro 2 Heavy"/>
                <a:cs typeface="Apercu Pro 2 Heavy"/>
                <a:sym typeface="Apercu Pro 2 Heavy"/>
              </a:rPr>
              <a:t>i</a:t>
            </a:r>
          </a:p>
        </p:txBody>
      </p:sp>
      <p:sp>
        <p:nvSpPr>
          <p:cNvPr id="154" name="TextBox 154"/>
          <p:cNvSpPr txBox="1"/>
          <p:nvPr/>
        </p:nvSpPr>
        <p:spPr>
          <a:xfrm rot="21105000">
            <a:off x="466947" y="762633"/>
            <a:ext cx="3512910" cy="1177962"/>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3038"/>
              </a:lnSpc>
            </a:pPr>
            <a:r>
              <a:rPr lang="en-US" sz="2969">
                <a:solidFill>
                  <a:srgbClr val="172D50"/>
                </a:solidFill>
                <a:latin typeface="Cubano"/>
                <a:ea typeface="Cubano"/>
                <a:cs typeface="Cubano"/>
                <a:sym typeface="Cubano"/>
              </a:rPr>
              <a:t>MEET THE FACULTY ENGAGEMENT LEADERS </a:t>
            </a:r>
          </a:p>
        </p:txBody>
      </p:sp>
      <p:sp>
        <p:nvSpPr>
          <p:cNvPr id="155" name="TextBox 155"/>
          <p:cNvSpPr txBox="1"/>
          <p:nvPr/>
        </p:nvSpPr>
        <p:spPr>
          <a:xfrm>
            <a:off x="5609420" y="2617417"/>
            <a:ext cx="836549" cy="78581"/>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612"/>
              </a:lnSpc>
            </a:pPr>
            <a:r>
              <a:rPr lang="en-US" sz="510" i="1">
                <a:solidFill>
                  <a:srgbClr val="FFFFFF"/>
                </a:solidFill>
                <a:latin typeface="Apercu Pro 3 Light Italics"/>
                <a:ea typeface="Apercu Pro 3 Light Italics"/>
                <a:cs typeface="Apercu Pro 3 Light Italics"/>
                <a:sym typeface="Apercu Pro 3 Light Italics"/>
              </a:rPr>
              <a:t>M.Almahri@luu.ac.uk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8AF7"/>
        </a:solidFill>
        <a:effectLst/>
      </p:bgPr>
    </p:bg>
    <p:spTree>
      <p:nvGrpSpPr>
        <p:cNvPr id="1" name=""/>
        <p:cNvGrpSpPr/>
        <p:nvPr/>
      </p:nvGrpSpPr>
      <p:grpSpPr>
        <a:xfrm>
          <a:off x="0" y="0"/>
          <a:ext cx="0" cy="0"/>
          <a:chOff x="0" y="0"/>
          <a:chExt cx="0" cy="0"/>
        </a:xfrm>
      </p:grpSpPr>
      <p:sp>
        <p:nvSpPr>
          <p:cNvPr id="2" name="Freeform 2"/>
          <p:cNvSpPr/>
          <p:nvPr/>
        </p:nvSpPr>
        <p:spPr>
          <a:xfrm>
            <a:off x="1176336" y="2205036"/>
            <a:ext cx="2602683" cy="2459679"/>
          </a:xfrm>
          <a:custGeom>
            <a:avLst/>
            <a:gdLst/>
            <a:ahLst/>
            <a:cxnLst/>
            <a:rect l="l" t="t" r="r" b="b"/>
            <a:pathLst>
              <a:path w="6940487" h="6559144">
                <a:moveTo>
                  <a:pt x="0" y="0"/>
                </a:moveTo>
                <a:lnTo>
                  <a:pt x="6940486" y="0"/>
                </a:lnTo>
                <a:lnTo>
                  <a:pt x="6940486" y="6559143"/>
                </a:lnTo>
                <a:lnTo>
                  <a:pt x="0" y="655914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3" name="Group 3"/>
          <p:cNvGrpSpPr/>
          <p:nvPr/>
        </p:nvGrpSpPr>
        <p:grpSpPr>
          <a:xfrm>
            <a:off x="200025" y="366714"/>
            <a:ext cx="3952876" cy="2009776"/>
            <a:chOff x="0" y="0"/>
            <a:chExt cx="14054671" cy="7145871"/>
          </a:xfrm>
        </p:grpSpPr>
        <p:sp>
          <p:nvSpPr>
            <p:cNvPr id="4" name="Freeform 4"/>
            <p:cNvSpPr/>
            <p:nvPr/>
          </p:nvSpPr>
          <p:spPr>
            <a:xfrm>
              <a:off x="0" y="0"/>
              <a:ext cx="14054710" cy="7145909"/>
            </a:xfrm>
            <a:custGeom>
              <a:avLst/>
              <a:gdLst/>
              <a:ahLst/>
              <a:cxnLst/>
              <a:rect l="l" t="t" r="r" b="b"/>
              <a:pathLst>
                <a:path w="14054710" h="7145909">
                  <a:moveTo>
                    <a:pt x="0" y="0"/>
                  </a:moveTo>
                  <a:lnTo>
                    <a:pt x="14054710" y="0"/>
                  </a:lnTo>
                  <a:lnTo>
                    <a:pt x="14054710" y="7145909"/>
                  </a:lnTo>
                  <a:lnTo>
                    <a:pt x="0" y="7145909"/>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 name="Group 5"/>
          <p:cNvGrpSpPr/>
          <p:nvPr/>
        </p:nvGrpSpPr>
        <p:grpSpPr>
          <a:xfrm>
            <a:off x="171450" y="331381"/>
            <a:ext cx="3913718" cy="1974108"/>
            <a:chOff x="0" y="0"/>
            <a:chExt cx="10436581" cy="5264290"/>
          </a:xfrm>
        </p:grpSpPr>
        <p:sp>
          <p:nvSpPr>
            <p:cNvPr id="6" name="Freeform 6"/>
            <p:cNvSpPr/>
            <p:nvPr/>
          </p:nvSpPr>
          <p:spPr>
            <a:xfrm>
              <a:off x="0" y="0"/>
              <a:ext cx="10436482" cy="5264283"/>
            </a:xfrm>
            <a:custGeom>
              <a:avLst/>
              <a:gdLst/>
              <a:ahLst/>
              <a:cxnLst/>
              <a:rect l="l" t="t" r="r" b="b"/>
              <a:pathLst>
                <a:path w="10436482" h="5264283">
                  <a:moveTo>
                    <a:pt x="0" y="1432689"/>
                  </a:moveTo>
                  <a:lnTo>
                    <a:pt x="9880984" y="0"/>
                  </a:lnTo>
                  <a:lnTo>
                    <a:pt x="10436482" y="3831594"/>
                  </a:lnTo>
                  <a:lnTo>
                    <a:pt x="555498" y="5264283"/>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 name="Group 7"/>
          <p:cNvGrpSpPr/>
          <p:nvPr/>
        </p:nvGrpSpPr>
        <p:grpSpPr>
          <a:xfrm>
            <a:off x="7262740" y="2244037"/>
            <a:ext cx="883821" cy="360013"/>
            <a:chOff x="0" y="0"/>
            <a:chExt cx="2356853" cy="960031"/>
          </a:xfrm>
        </p:grpSpPr>
        <p:sp>
          <p:nvSpPr>
            <p:cNvPr id="8" name="Freeform 8"/>
            <p:cNvSpPr/>
            <p:nvPr/>
          </p:nvSpPr>
          <p:spPr>
            <a:xfrm>
              <a:off x="0" y="0"/>
              <a:ext cx="2356866" cy="959993"/>
            </a:xfrm>
            <a:custGeom>
              <a:avLst/>
              <a:gdLst/>
              <a:ahLst/>
              <a:cxnLst/>
              <a:rect l="l" t="t" r="r" b="b"/>
              <a:pathLst>
                <a:path w="2356866" h="959993">
                  <a:moveTo>
                    <a:pt x="0" y="959993"/>
                  </a:moveTo>
                  <a:lnTo>
                    <a:pt x="2356866" y="959993"/>
                  </a:lnTo>
                  <a:lnTo>
                    <a:pt x="2356866" y="0"/>
                  </a:lnTo>
                  <a:lnTo>
                    <a:pt x="0" y="0"/>
                  </a:lnTo>
                  <a:close/>
                </a:path>
              </a:pathLst>
            </a:custGeom>
            <a:solidFill>
              <a:srgbClr val="BE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9" name="Group 9"/>
          <p:cNvGrpSpPr/>
          <p:nvPr/>
        </p:nvGrpSpPr>
        <p:grpSpPr>
          <a:xfrm>
            <a:off x="5735474" y="2244037"/>
            <a:ext cx="883821" cy="360013"/>
            <a:chOff x="0" y="0"/>
            <a:chExt cx="2356853" cy="960031"/>
          </a:xfrm>
        </p:grpSpPr>
        <p:sp>
          <p:nvSpPr>
            <p:cNvPr id="10" name="Freeform 10"/>
            <p:cNvSpPr/>
            <p:nvPr/>
          </p:nvSpPr>
          <p:spPr>
            <a:xfrm>
              <a:off x="0" y="0"/>
              <a:ext cx="2356866" cy="959993"/>
            </a:xfrm>
            <a:custGeom>
              <a:avLst/>
              <a:gdLst/>
              <a:ahLst/>
              <a:cxnLst/>
              <a:rect l="l" t="t" r="r" b="b"/>
              <a:pathLst>
                <a:path w="2356866" h="959993">
                  <a:moveTo>
                    <a:pt x="0" y="959993"/>
                  </a:moveTo>
                  <a:lnTo>
                    <a:pt x="2356866" y="959993"/>
                  </a:lnTo>
                  <a:lnTo>
                    <a:pt x="2356866" y="0"/>
                  </a:lnTo>
                  <a:lnTo>
                    <a:pt x="0" y="0"/>
                  </a:lnTo>
                  <a:close/>
                </a:path>
              </a:pathLst>
            </a:custGeom>
            <a:solidFill>
              <a:srgbClr val="BE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1" name="Group 11"/>
          <p:cNvGrpSpPr/>
          <p:nvPr/>
        </p:nvGrpSpPr>
        <p:grpSpPr>
          <a:xfrm>
            <a:off x="5624385" y="1406037"/>
            <a:ext cx="308371" cy="403090"/>
            <a:chOff x="0" y="0"/>
            <a:chExt cx="822325" cy="1074903"/>
          </a:xfrm>
        </p:grpSpPr>
        <p:sp>
          <p:nvSpPr>
            <p:cNvPr id="12" name="Freeform 12"/>
            <p:cNvSpPr/>
            <p:nvPr/>
          </p:nvSpPr>
          <p:spPr>
            <a:xfrm>
              <a:off x="0" y="0"/>
              <a:ext cx="822325" cy="1074928"/>
            </a:xfrm>
            <a:custGeom>
              <a:avLst/>
              <a:gdLst/>
              <a:ahLst/>
              <a:cxnLst/>
              <a:rect l="l" t="t" r="r" b="b"/>
              <a:pathLst>
                <a:path w="822325" h="1074928">
                  <a:moveTo>
                    <a:pt x="822325" y="0"/>
                  </a:moveTo>
                  <a:lnTo>
                    <a:pt x="0" y="0"/>
                  </a:lnTo>
                  <a:lnTo>
                    <a:pt x="0" y="1074928"/>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3" name="Group 13"/>
          <p:cNvGrpSpPr/>
          <p:nvPr/>
        </p:nvGrpSpPr>
        <p:grpSpPr>
          <a:xfrm>
            <a:off x="5729673" y="4139332"/>
            <a:ext cx="883821" cy="360013"/>
            <a:chOff x="0" y="0"/>
            <a:chExt cx="2356853" cy="960031"/>
          </a:xfrm>
        </p:grpSpPr>
        <p:sp>
          <p:nvSpPr>
            <p:cNvPr id="14" name="Freeform 14"/>
            <p:cNvSpPr/>
            <p:nvPr/>
          </p:nvSpPr>
          <p:spPr>
            <a:xfrm>
              <a:off x="0" y="0"/>
              <a:ext cx="2356866" cy="959993"/>
            </a:xfrm>
            <a:custGeom>
              <a:avLst/>
              <a:gdLst/>
              <a:ahLst/>
              <a:cxnLst/>
              <a:rect l="l" t="t" r="r" b="b"/>
              <a:pathLst>
                <a:path w="2356866" h="959993">
                  <a:moveTo>
                    <a:pt x="0" y="959993"/>
                  </a:moveTo>
                  <a:lnTo>
                    <a:pt x="2356866" y="959993"/>
                  </a:lnTo>
                  <a:lnTo>
                    <a:pt x="2356866" y="0"/>
                  </a:lnTo>
                  <a:lnTo>
                    <a:pt x="0" y="0"/>
                  </a:lnTo>
                  <a:close/>
                </a:path>
              </a:pathLst>
            </a:custGeom>
            <a:solidFill>
              <a:srgbClr val="BE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5" name="Group 15"/>
          <p:cNvGrpSpPr/>
          <p:nvPr/>
        </p:nvGrpSpPr>
        <p:grpSpPr>
          <a:xfrm>
            <a:off x="7263468" y="4139332"/>
            <a:ext cx="883821" cy="360013"/>
            <a:chOff x="0" y="0"/>
            <a:chExt cx="2356853" cy="960031"/>
          </a:xfrm>
        </p:grpSpPr>
        <p:sp>
          <p:nvSpPr>
            <p:cNvPr id="16" name="Freeform 16"/>
            <p:cNvSpPr/>
            <p:nvPr/>
          </p:nvSpPr>
          <p:spPr>
            <a:xfrm>
              <a:off x="0" y="0"/>
              <a:ext cx="2356866" cy="959993"/>
            </a:xfrm>
            <a:custGeom>
              <a:avLst/>
              <a:gdLst/>
              <a:ahLst/>
              <a:cxnLst/>
              <a:rect l="l" t="t" r="r" b="b"/>
              <a:pathLst>
                <a:path w="2356866" h="959993">
                  <a:moveTo>
                    <a:pt x="0" y="959993"/>
                  </a:moveTo>
                  <a:lnTo>
                    <a:pt x="2356866" y="959993"/>
                  </a:lnTo>
                  <a:lnTo>
                    <a:pt x="2356866" y="0"/>
                  </a:lnTo>
                  <a:lnTo>
                    <a:pt x="0" y="0"/>
                  </a:lnTo>
                  <a:close/>
                </a:path>
              </a:pathLst>
            </a:custGeom>
            <a:solidFill>
              <a:srgbClr val="BE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7" name="Group 17"/>
          <p:cNvGrpSpPr/>
          <p:nvPr/>
        </p:nvGrpSpPr>
        <p:grpSpPr>
          <a:xfrm>
            <a:off x="7262736" y="1241530"/>
            <a:ext cx="883821" cy="920026"/>
            <a:chOff x="0" y="0"/>
            <a:chExt cx="3142475" cy="3271202"/>
          </a:xfrm>
        </p:grpSpPr>
        <p:sp>
          <p:nvSpPr>
            <p:cNvPr id="18" name="Freeform 18" descr="[Error: Alt text was not generated.]"/>
            <p:cNvSpPr/>
            <p:nvPr/>
          </p:nvSpPr>
          <p:spPr>
            <a:xfrm>
              <a:off x="0" y="0"/>
              <a:ext cx="3142488" cy="3271139"/>
            </a:xfrm>
            <a:custGeom>
              <a:avLst/>
              <a:gdLst/>
              <a:ahLst/>
              <a:cxnLst/>
              <a:rect l="l" t="t" r="r" b="b"/>
              <a:pathLst>
                <a:path w="3142488" h="3271139">
                  <a:moveTo>
                    <a:pt x="0" y="0"/>
                  </a:moveTo>
                  <a:lnTo>
                    <a:pt x="0" y="3271139"/>
                  </a:lnTo>
                  <a:lnTo>
                    <a:pt x="2265299" y="3271139"/>
                  </a:lnTo>
                  <a:lnTo>
                    <a:pt x="3142488" y="2393950"/>
                  </a:lnTo>
                  <a:lnTo>
                    <a:pt x="3142488"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9" name="Group 19"/>
          <p:cNvGrpSpPr/>
          <p:nvPr/>
        </p:nvGrpSpPr>
        <p:grpSpPr>
          <a:xfrm>
            <a:off x="5735474" y="1241530"/>
            <a:ext cx="883821" cy="920026"/>
            <a:chOff x="0" y="0"/>
            <a:chExt cx="3142475" cy="3271202"/>
          </a:xfrm>
        </p:grpSpPr>
        <p:sp>
          <p:nvSpPr>
            <p:cNvPr id="20" name="Freeform 20" descr="[Error: Alt text was not generated.]"/>
            <p:cNvSpPr/>
            <p:nvPr/>
          </p:nvSpPr>
          <p:spPr>
            <a:xfrm>
              <a:off x="0" y="0"/>
              <a:ext cx="3142488" cy="3271139"/>
            </a:xfrm>
            <a:custGeom>
              <a:avLst/>
              <a:gdLst/>
              <a:ahLst/>
              <a:cxnLst/>
              <a:rect l="l" t="t" r="r" b="b"/>
              <a:pathLst>
                <a:path w="3142488" h="3271139">
                  <a:moveTo>
                    <a:pt x="0" y="0"/>
                  </a:moveTo>
                  <a:lnTo>
                    <a:pt x="0" y="3271139"/>
                  </a:lnTo>
                  <a:lnTo>
                    <a:pt x="3142488" y="3271139"/>
                  </a:lnTo>
                  <a:lnTo>
                    <a:pt x="3142488" y="877189"/>
                  </a:lnTo>
                  <a:lnTo>
                    <a:pt x="2265299"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1" name="Group 21"/>
          <p:cNvGrpSpPr/>
          <p:nvPr/>
        </p:nvGrpSpPr>
        <p:grpSpPr>
          <a:xfrm>
            <a:off x="5726334" y="3077074"/>
            <a:ext cx="883821" cy="920029"/>
            <a:chOff x="0" y="0"/>
            <a:chExt cx="3142475" cy="3271215"/>
          </a:xfrm>
        </p:grpSpPr>
        <p:sp>
          <p:nvSpPr>
            <p:cNvPr id="22" name="Freeform 22" descr="[Error: Alt text was not generated.]"/>
            <p:cNvSpPr/>
            <p:nvPr/>
          </p:nvSpPr>
          <p:spPr>
            <a:xfrm>
              <a:off x="0" y="0"/>
              <a:ext cx="3142488" cy="3271266"/>
            </a:xfrm>
            <a:custGeom>
              <a:avLst/>
              <a:gdLst/>
              <a:ahLst/>
              <a:cxnLst/>
              <a:rect l="l" t="t" r="r" b="b"/>
              <a:pathLst>
                <a:path w="3142488" h="3271266">
                  <a:moveTo>
                    <a:pt x="0" y="0"/>
                  </a:moveTo>
                  <a:lnTo>
                    <a:pt x="0" y="2394077"/>
                  </a:lnTo>
                  <a:lnTo>
                    <a:pt x="877189" y="3271266"/>
                  </a:lnTo>
                  <a:lnTo>
                    <a:pt x="3142488" y="3271266"/>
                  </a:lnTo>
                  <a:lnTo>
                    <a:pt x="3142488"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3" name="Group 23"/>
          <p:cNvGrpSpPr/>
          <p:nvPr/>
        </p:nvGrpSpPr>
        <p:grpSpPr>
          <a:xfrm>
            <a:off x="7263468" y="3108256"/>
            <a:ext cx="883821" cy="920026"/>
            <a:chOff x="0" y="0"/>
            <a:chExt cx="3142475" cy="3271202"/>
          </a:xfrm>
        </p:grpSpPr>
        <p:sp>
          <p:nvSpPr>
            <p:cNvPr id="24" name="Freeform 24" descr="[Error: Alt text was not generated.]"/>
            <p:cNvSpPr/>
            <p:nvPr/>
          </p:nvSpPr>
          <p:spPr>
            <a:xfrm>
              <a:off x="0" y="0"/>
              <a:ext cx="3142488" cy="3271139"/>
            </a:xfrm>
            <a:custGeom>
              <a:avLst/>
              <a:gdLst/>
              <a:ahLst/>
              <a:cxnLst/>
              <a:rect l="l" t="t" r="r" b="b"/>
              <a:pathLst>
                <a:path w="3142488" h="3271139">
                  <a:moveTo>
                    <a:pt x="851535" y="0"/>
                  </a:moveTo>
                  <a:lnTo>
                    <a:pt x="0" y="851535"/>
                  </a:lnTo>
                  <a:lnTo>
                    <a:pt x="0" y="3271139"/>
                  </a:lnTo>
                  <a:lnTo>
                    <a:pt x="3142488" y="3271139"/>
                  </a:lnTo>
                  <a:lnTo>
                    <a:pt x="3142488"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5" name="Group 25"/>
          <p:cNvGrpSpPr/>
          <p:nvPr/>
        </p:nvGrpSpPr>
        <p:grpSpPr>
          <a:xfrm>
            <a:off x="5540914" y="3409419"/>
            <a:ext cx="332617" cy="434780"/>
            <a:chOff x="0" y="0"/>
            <a:chExt cx="886981" cy="1159408"/>
          </a:xfrm>
        </p:grpSpPr>
        <p:sp>
          <p:nvSpPr>
            <p:cNvPr id="26" name="Freeform 26"/>
            <p:cNvSpPr/>
            <p:nvPr/>
          </p:nvSpPr>
          <p:spPr>
            <a:xfrm>
              <a:off x="0" y="0"/>
              <a:ext cx="886969" cy="1159383"/>
            </a:xfrm>
            <a:custGeom>
              <a:avLst/>
              <a:gdLst/>
              <a:ahLst/>
              <a:cxnLst/>
              <a:rect l="l" t="t" r="r" b="b"/>
              <a:pathLst>
                <a:path w="886969" h="1159383">
                  <a:moveTo>
                    <a:pt x="0" y="1159383"/>
                  </a:moveTo>
                  <a:lnTo>
                    <a:pt x="886969" y="1159383"/>
                  </a:lnTo>
                  <a:lnTo>
                    <a:pt x="886969" y="0"/>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7" name="Group 27"/>
          <p:cNvGrpSpPr/>
          <p:nvPr/>
        </p:nvGrpSpPr>
        <p:grpSpPr>
          <a:xfrm>
            <a:off x="6293358" y="3782426"/>
            <a:ext cx="434780" cy="332617"/>
            <a:chOff x="0" y="0"/>
            <a:chExt cx="1159408" cy="886981"/>
          </a:xfrm>
        </p:grpSpPr>
        <p:sp>
          <p:nvSpPr>
            <p:cNvPr id="28" name="Freeform 28"/>
            <p:cNvSpPr/>
            <p:nvPr/>
          </p:nvSpPr>
          <p:spPr>
            <a:xfrm>
              <a:off x="0" y="0"/>
              <a:ext cx="1159383" cy="886968"/>
            </a:xfrm>
            <a:custGeom>
              <a:avLst/>
              <a:gdLst/>
              <a:ahLst/>
              <a:cxnLst/>
              <a:rect l="l" t="t" r="r" b="b"/>
              <a:pathLst>
                <a:path w="1159383" h="886968">
                  <a:moveTo>
                    <a:pt x="1159383" y="886968"/>
                  </a:moveTo>
                  <a:lnTo>
                    <a:pt x="1159383" y="0"/>
                  </a:lnTo>
                  <a:lnTo>
                    <a:pt x="0" y="0"/>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9" name="Group 29"/>
          <p:cNvGrpSpPr/>
          <p:nvPr/>
        </p:nvGrpSpPr>
        <p:grpSpPr>
          <a:xfrm>
            <a:off x="6307642" y="1854464"/>
            <a:ext cx="403090" cy="308371"/>
            <a:chOff x="0" y="0"/>
            <a:chExt cx="1074903" cy="822325"/>
          </a:xfrm>
        </p:grpSpPr>
        <p:sp>
          <p:nvSpPr>
            <p:cNvPr id="30" name="Freeform 30"/>
            <p:cNvSpPr/>
            <p:nvPr/>
          </p:nvSpPr>
          <p:spPr>
            <a:xfrm>
              <a:off x="0" y="0"/>
              <a:ext cx="1074929" cy="822325"/>
            </a:xfrm>
            <a:custGeom>
              <a:avLst/>
              <a:gdLst/>
              <a:ahLst/>
              <a:cxnLst/>
              <a:rect l="l" t="t" r="r" b="b"/>
              <a:pathLst>
                <a:path w="1074929" h="822325">
                  <a:moveTo>
                    <a:pt x="1074929" y="822325"/>
                  </a:moveTo>
                  <a:lnTo>
                    <a:pt x="1074929" y="0"/>
                  </a:lnTo>
                  <a:lnTo>
                    <a:pt x="0" y="0"/>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1" name="Group 31"/>
          <p:cNvGrpSpPr/>
          <p:nvPr/>
        </p:nvGrpSpPr>
        <p:grpSpPr>
          <a:xfrm>
            <a:off x="7004793" y="1203797"/>
            <a:ext cx="434780" cy="332617"/>
            <a:chOff x="0" y="0"/>
            <a:chExt cx="1159408" cy="886981"/>
          </a:xfrm>
        </p:grpSpPr>
        <p:sp>
          <p:nvSpPr>
            <p:cNvPr id="32" name="Freeform 32"/>
            <p:cNvSpPr/>
            <p:nvPr/>
          </p:nvSpPr>
          <p:spPr>
            <a:xfrm>
              <a:off x="0" y="0"/>
              <a:ext cx="1159383" cy="886968"/>
            </a:xfrm>
            <a:custGeom>
              <a:avLst/>
              <a:gdLst/>
              <a:ahLst/>
              <a:cxnLst/>
              <a:rect l="l" t="t" r="r" b="b"/>
              <a:pathLst>
                <a:path w="1159383" h="886968">
                  <a:moveTo>
                    <a:pt x="1159383" y="886968"/>
                  </a:moveTo>
                  <a:lnTo>
                    <a:pt x="1159383" y="0"/>
                  </a:lnTo>
                  <a:lnTo>
                    <a:pt x="0" y="0"/>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3" name="Group 33"/>
          <p:cNvGrpSpPr/>
          <p:nvPr/>
        </p:nvGrpSpPr>
        <p:grpSpPr>
          <a:xfrm>
            <a:off x="7096083" y="3039348"/>
            <a:ext cx="434780" cy="332617"/>
            <a:chOff x="0" y="0"/>
            <a:chExt cx="1159408" cy="886981"/>
          </a:xfrm>
        </p:grpSpPr>
        <p:sp>
          <p:nvSpPr>
            <p:cNvPr id="34" name="Freeform 34"/>
            <p:cNvSpPr/>
            <p:nvPr/>
          </p:nvSpPr>
          <p:spPr>
            <a:xfrm>
              <a:off x="0" y="0"/>
              <a:ext cx="1159383" cy="886968"/>
            </a:xfrm>
            <a:custGeom>
              <a:avLst/>
              <a:gdLst/>
              <a:ahLst/>
              <a:cxnLst/>
              <a:rect l="l" t="t" r="r" b="b"/>
              <a:pathLst>
                <a:path w="1159383" h="886968">
                  <a:moveTo>
                    <a:pt x="0" y="0"/>
                  </a:moveTo>
                  <a:lnTo>
                    <a:pt x="0" y="886968"/>
                  </a:lnTo>
                  <a:lnTo>
                    <a:pt x="1159383" y="886968"/>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5" name="Group 35"/>
          <p:cNvGrpSpPr/>
          <p:nvPr/>
        </p:nvGrpSpPr>
        <p:grpSpPr>
          <a:xfrm>
            <a:off x="7960502" y="3319854"/>
            <a:ext cx="332617" cy="434780"/>
            <a:chOff x="0" y="0"/>
            <a:chExt cx="886981" cy="1159408"/>
          </a:xfrm>
        </p:grpSpPr>
        <p:sp>
          <p:nvSpPr>
            <p:cNvPr id="36" name="Freeform 36"/>
            <p:cNvSpPr/>
            <p:nvPr/>
          </p:nvSpPr>
          <p:spPr>
            <a:xfrm>
              <a:off x="0" y="0"/>
              <a:ext cx="886969" cy="1159383"/>
            </a:xfrm>
            <a:custGeom>
              <a:avLst/>
              <a:gdLst/>
              <a:ahLst/>
              <a:cxnLst/>
              <a:rect l="l" t="t" r="r" b="b"/>
              <a:pathLst>
                <a:path w="886969" h="1159383">
                  <a:moveTo>
                    <a:pt x="886969" y="0"/>
                  </a:moveTo>
                  <a:lnTo>
                    <a:pt x="0" y="0"/>
                  </a:lnTo>
                  <a:lnTo>
                    <a:pt x="0" y="1159383"/>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7" name="Group 37"/>
          <p:cNvGrpSpPr/>
          <p:nvPr/>
        </p:nvGrpSpPr>
        <p:grpSpPr>
          <a:xfrm>
            <a:off x="8056743" y="1705506"/>
            <a:ext cx="332617" cy="434780"/>
            <a:chOff x="0" y="0"/>
            <a:chExt cx="886981" cy="1159408"/>
          </a:xfrm>
        </p:grpSpPr>
        <p:sp>
          <p:nvSpPr>
            <p:cNvPr id="38" name="Freeform 38"/>
            <p:cNvSpPr/>
            <p:nvPr/>
          </p:nvSpPr>
          <p:spPr>
            <a:xfrm>
              <a:off x="0" y="0"/>
              <a:ext cx="886969" cy="1159383"/>
            </a:xfrm>
            <a:custGeom>
              <a:avLst/>
              <a:gdLst/>
              <a:ahLst/>
              <a:cxnLst/>
              <a:rect l="l" t="t" r="r" b="b"/>
              <a:pathLst>
                <a:path w="886969" h="1159383">
                  <a:moveTo>
                    <a:pt x="886969" y="0"/>
                  </a:moveTo>
                  <a:lnTo>
                    <a:pt x="0" y="0"/>
                  </a:lnTo>
                  <a:lnTo>
                    <a:pt x="0" y="1159383"/>
                  </a:lnTo>
                  <a:close/>
                </a:path>
              </a:pathLst>
            </a:custGeom>
            <a:solidFill>
              <a:srgbClr val="000000"/>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39" name="TextBox 39"/>
          <p:cNvSpPr txBox="1"/>
          <p:nvPr/>
        </p:nvSpPr>
        <p:spPr>
          <a:xfrm>
            <a:off x="347661" y="4568103"/>
            <a:ext cx="1109664"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FFFFF"/>
                </a:solidFill>
                <a:latin typeface="Apercu Pro 1 Medium Italics"/>
                <a:ea typeface="Apercu Pro 1 Medium Italics"/>
                <a:cs typeface="Apercu Pro 1 Medium Italics"/>
                <a:sym typeface="Apercu Pro 1 Medium Italics"/>
              </a:rPr>
              <a:t>luu.ac.uk</a:t>
            </a:r>
          </a:p>
        </p:txBody>
      </p:sp>
      <p:sp>
        <p:nvSpPr>
          <p:cNvPr id="40" name="TextBox 40"/>
          <p:cNvSpPr txBox="1"/>
          <p:nvPr/>
        </p:nvSpPr>
        <p:spPr>
          <a:xfrm rot="20640000">
            <a:off x="1931481" y="2527459"/>
            <a:ext cx="892408"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000000"/>
                </a:solidFill>
                <a:latin typeface="Cubano"/>
                <a:ea typeface="Cubano"/>
                <a:cs typeface="Cubano"/>
                <a:sym typeface="Cubano"/>
              </a:rPr>
              <a:t>GET TO </a:t>
            </a:r>
          </a:p>
        </p:txBody>
      </p:sp>
      <p:sp>
        <p:nvSpPr>
          <p:cNvPr id="41" name="TextBox 41"/>
          <p:cNvSpPr txBox="1"/>
          <p:nvPr/>
        </p:nvSpPr>
        <p:spPr>
          <a:xfrm rot="20640000">
            <a:off x="1784373" y="2784634"/>
            <a:ext cx="1116086"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000000"/>
                </a:solidFill>
                <a:latin typeface="Cubano"/>
                <a:ea typeface="Cubano"/>
                <a:cs typeface="Cubano"/>
                <a:sym typeface="Cubano"/>
              </a:rPr>
              <a:t>KNOW US:</a:t>
            </a:r>
          </a:p>
        </p:txBody>
      </p:sp>
      <p:sp>
        <p:nvSpPr>
          <p:cNvPr id="42" name="TextBox 42"/>
          <p:cNvSpPr txBox="1"/>
          <p:nvPr/>
        </p:nvSpPr>
        <p:spPr>
          <a:xfrm>
            <a:off x="5057800" y="447299"/>
            <a:ext cx="3153555" cy="38946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1013"/>
              </a:lnSpc>
            </a:pPr>
            <a:r>
              <a:rPr lang="en-US" sz="844" b="1">
                <a:solidFill>
                  <a:srgbClr val="000000"/>
                </a:solidFill>
                <a:latin typeface="Apercu Pro 3 Medium"/>
                <a:ea typeface="Apercu Pro 3 Medium"/>
                <a:cs typeface="Apercu Pro 3 Medium"/>
                <a:sym typeface="Apercu Pro 3 Medium"/>
              </a:rPr>
              <a:t> As the elected Liberation Engagement Leader team, they work to organise, enable, create, build and bridge communities based around liberation identities. </a:t>
            </a:r>
          </a:p>
        </p:txBody>
      </p:sp>
      <p:sp>
        <p:nvSpPr>
          <p:cNvPr id="43" name="TextBox 43"/>
          <p:cNvSpPr txBox="1"/>
          <p:nvPr/>
        </p:nvSpPr>
        <p:spPr>
          <a:xfrm rot="21105000">
            <a:off x="455795" y="845260"/>
            <a:ext cx="3525037" cy="97917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2502"/>
              </a:lnSpc>
            </a:pPr>
            <a:r>
              <a:rPr lang="en-US" sz="2417">
                <a:solidFill>
                  <a:srgbClr val="FFFFFF"/>
                </a:solidFill>
                <a:latin typeface="Cubano"/>
                <a:ea typeface="Cubano"/>
                <a:cs typeface="Cubano"/>
                <a:sym typeface="Cubano"/>
              </a:rPr>
              <a:t>MEET THE LIBERATION &amp; IDENTITY ENGAGEMENT LEADERS</a:t>
            </a:r>
            <a:r>
              <a:rPr lang="en-US" sz="2417">
                <a:solidFill>
                  <a:srgbClr val="000000"/>
                </a:solidFill>
                <a:latin typeface="Cubano"/>
                <a:ea typeface="Cubano"/>
                <a:cs typeface="Cubano"/>
                <a:sym typeface="Cubano"/>
              </a:rPr>
              <a:t> </a:t>
            </a:r>
          </a:p>
        </p:txBody>
      </p:sp>
      <p:sp>
        <p:nvSpPr>
          <p:cNvPr id="44" name="TextBox 44"/>
          <p:cNvSpPr txBox="1"/>
          <p:nvPr/>
        </p:nvSpPr>
        <p:spPr>
          <a:xfrm>
            <a:off x="5796571" y="4194754"/>
            <a:ext cx="766614" cy="23006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904"/>
              </a:lnSpc>
            </a:pPr>
            <a:r>
              <a:rPr lang="en-US" sz="645" b="1">
                <a:solidFill>
                  <a:srgbClr val="000000"/>
                </a:solidFill>
                <a:latin typeface="Apercu Pro 2 Heavy"/>
                <a:ea typeface="Apercu Pro 2 Heavy"/>
                <a:cs typeface="Apercu Pro 2 Heavy"/>
                <a:sym typeface="Apercu Pro 2 Heavy"/>
              </a:rPr>
              <a:t>Race &amp; Ethnicity </a:t>
            </a:r>
          </a:p>
          <a:p>
            <a:pPr algn="l">
              <a:lnSpc>
                <a:spcPts val="904"/>
              </a:lnSpc>
            </a:pPr>
            <a:r>
              <a:rPr lang="en-US" sz="645" b="1">
                <a:solidFill>
                  <a:srgbClr val="000000"/>
                </a:solidFill>
                <a:latin typeface="Apercu Pro 2 Heavy"/>
                <a:ea typeface="Apercu Pro 2 Heavy"/>
                <a:cs typeface="Apercu Pro 2 Heavy"/>
                <a:sym typeface="Apercu Pro 2 Heavy"/>
              </a:rPr>
              <a:t>Engagement Leader</a:t>
            </a:r>
          </a:p>
        </p:txBody>
      </p:sp>
      <p:sp>
        <p:nvSpPr>
          <p:cNvPr id="45" name="TextBox 45"/>
          <p:cNvSpPr txBox="1"/>
          <p:nvPr/>
        </p:nvSpPr>
        <p:spPr>
          <a:xfrm>
            <a:off x="7311160" y="4138227"/>
            <a:ext cx="786974" cy="34436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904"/>
              </a:lnSpc>
            </a:pPr>
            <a:r>
              <a:rPr lang="en-US" sz="645" b="1">
                <a:solidFill>
                  <a:srgbClr val="000000"/>
                </a:solidFill>
                <a:latin typeface="Apercu Pro 2 Heavy"/>
                <a:ea typeface="Apercu Pro 2 Heavy"/>
                <a:cs typeface="Apercu Pro 2 Heavy"/>
                <a:sym typeface="Apercu Pro 2 Heavy"/>
              </a:rPr>
              <a:t>Disabled &amp; </a:t>
            </a:r>
          </a:p>
          <a:p>
            <a:pPr algn="ctr">
              <a:lnSpc>
                <a:spcPts val="904"/>
              </a:lnSpc>
            </a:pPr>
            <a:r>
              <a:rPr lang="en-US" sz="645" b="1">
                <a:solidFill>
                  <a:srgbClr val="000000"/>
                </a:solidFill>
                <a:latin typeface="Apercu Pro 2 Heavy"/>
                <a:ea typeface="Apercu Pro 2 Heavy"/>
                <a:cs typeface="Apercu Pro 2 Heavy"/>
                <a:sym typeface="Apercu Pro 2 Heavy"/>
              </a:rPr>
              <a:t>Neurodivergent</a:t>
            </a:r>
          </a:p>
          <a:p>
            <a:pPr algn="ctr">
              <a:lnSpc>
                <a:spcPts val="904"/>
              </a:lnSpc>
            </a:pPr>
            <a:r>
              <a:rPr lang="en-US" sz="645" b="1">
                <a:solidFill>
                  <a:srgbClr val="000000"/>
                </a:solidFill>
                <a:latin typeface="Apercu Pro 2 Heavy"/>
                <a:ea typeface="Apercu Pro 2 Heavy"/>
                <a:cs typeface="Apercu Pro 2 Heavy"/>
                <a:sym typeface="Apercu Pro 2 Heavy"/>
              </a:rPr>
              <a:t>Engagement Leader </a:t>
            </a:r>
          </a:p>
        </p:txBody>
      </p:sp>
      <p:sp>
        <p:nvSpPr>
          <p:cNvPr id="46" name="TextBox 46"/>
          <p:cNvSpPr txBox="1"/>
          <p:nvPr/>
        </p:nvSpPr>
        <p:spPr>
          <a:xfrm>
            <a:off x="7279292" y="4539853"/>
            <a:ext cx="859528" cy="89297"/>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01"/>
              </a:lnSpc>
            </a:pPr>
            <a:r>
              <a:rPr lang="en-US" sz="584" i="1">
                <a:solidFill>
                  <a:srgbClr val="000000"/>
                </a:solidFill>
                <a:latin typeface="Apercu Pro 3 Light Italics"/>
                <a:ea typeface="Apercu Pro 3 Light Italics"/>
                <a:cs typeface="Apercu Pro 3 Light Italics"/>
                <a:sym typeface="Apercu Pro 3 Light Italics"/>
              </a:rPr>
              <a:t>L.Hoffmann@luu.ac.uk</a:t>
            </a:r>
          </a:p>
        </p:txBody>
      </p:sp>
      <p:sp>
        <p:nvSpPr>
          <p:cNvPr id="47" name="TextBox 47"/>
          <p:cNvSpPr txBox="1"/>
          <p:nvPr/>
        </p:nvSpPr>
        <p:spPr>
          <a:xfrm>
            <a:off x="7336010" y="2325277"/>
            <a:ext cx="771582" cy="201337"/>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74"/>
              </a:lnSpc>
            </a:pPr>
            <a:r>
              <a:rPr lang="en-US" sz="645" b="1">
                <a:solidFill>
                  <a:srgbClr val="000000"/>
                </a:solidFill>
                <a:latin typeface="Apercu Pro 2 Heavy"/>
                <a:ea typeface="Apercu Pro 2 Heavy"/>
                <a:cs typeface="Apercu Pro 2 Heavy"/>
                <a:sym typeface="Apercu Pro 2 Heavy"/>
              </a:rPr>
              <a:t>Gender Engagement Leader</a:t>
            </a:r>
          </a:p>
        </p:txBody>
      </p:sp>
      <p:sp>
        <p:nvSpPr>
          <p:cNvPr id="48" name="TextBox 48"/>
          <p:cNvSpPr txBox="1"/>
          <p:nvPr/>
        </p:nvSpPr>
        <p:spPr>
          <a:xfrm>
            <a:off x="5834201" y="4527525"/>
            <a:ext cx="718476" cy="9771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818"/>
              </a:lnSpc>
            </a:pPr>
            <a:r>
              <a:rPr lang="en-US" sz="584" i="1">
                <a:solidFill>
                  <a:srgbClr val="000000"/>
                </a:solidFill>
                <a:latin typeface="Apercu Pro 3 Light Italics"/>
                <a:ea typeface="Apercu Pro 3 Light Italics"/>
                <a:cs typeface="Apercu Pro 3 Light Italics"/>
                <a:sym typeface="Apercu Pro 3 Light Italics"/>
              </a:rPr>
              <a:t>J.Rahardjo@luu.ac.uk</a:t>
            </a:r>
          </a:p>
        </p:txBody>
      </p:sp>
      <p:sp>
        <p:nvSpPr>
          <p:cNvPr id="49" name="TextBox 49"/>
          <p:cNvSpPr txBox="1"/>
          <p:nvPr/>
        </p:nvSpPr>
        <p:spPr>
          <a:xfrm>
            <a:off x="5833550" y="2342597"/>
            <a:ext cx="719126" cy="17953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701"/>
              </a:lnSpc>
            </a:pPr>
            <a:r>
              <a:rPr lang="en-US" sz="584" b="1">
                <a:solidFill>
                  <a:srgbClr val="000000"/>
                </a:solidFill>
                <a:latin typeface="Apercu Pro 2 Heavy"/>
                <a:ea typeface="Apercu Pro 2 Heavy"/>
                <a:cs typeface="Apercu Pro 2 Heavy"/>
                <a:sym typeface="Apercu Pro 2 Heavy"/>
              </a:rPr>
              <a:t>LGBTQ+ Engagement Leader</a:t>
            </a:r>
          </a:p>
        </p:txBody>
      </p:sp>
      <p:sp>
        <p:nvSpPr>
          <p:cNvPr id="50" name="TextBox 50"/>
          <p:cNvSpPr txBox="1"/>
          <p:nvPr/>
        </p:nvSpPr>
        <p:spPr>
          <a:xfrm>
            <a:off x="5865654" y="2623060"/>
            <a:ext cx="643195" cy="9771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818"/>
              </a:lnSpc>
            </a:pPr>
            <a:r>
              <a:rPr lang="en-US" sz="584" i="1">
                <a:solidFill>
                  <a:srgbClr val="000000"/>
                </a:solidFill>
                <a:latin typeface="Apercu Pro 3 Light Italics"/>
                <a:ea typeface="Apercu Pro 3 Light Italics"/>
                <a:cs typeface="Apercu Pro 3 Light Italics"/>
                <a:sym typeface="Apercu Pro 3 Light Italics"/>
              </a:rPr>
              <a:t>A.Mallen@luu.ac.uk</a:t>
            </a:r>
          </a:p>
        </p:txBody>
      </p:sp>
      <p:sp>
        <p:nvSpPr>
          <p:cNvPr id="51" name="TextBox 51"/>
          <p:cNvSpPr txBox="1"/>
          <p:nvPr/>
        </p:nvSpPr>
        <p:spPr>
          <a:xfrm>
            <a:off x="7386348" y="2623060"/>
            <a:ext cx="711786" cy="9771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818"/>
              </a:lnSpc>
            </a:pPr>
            <a:r>
              <a:rPr lang="en-US" sz="584" i="1">
                <a:solidFill>
                  <a:srgbClr val="000000"/>
                </a:solidFill>
                <a:latin typeface="Apercu Pro 3 Light Italics"/>
                <a:ea typeface="Apercu Pro 3 Light Italics"/>
                <a:cs typeface="Apercu Pro 3 Light Italics"/>
                <a:sym typeface="Apercu Pro 3 Light Italics"/>
              </a:rPr>
              <a:t>K.Wittner@luu.ac.uk</a:t>
            </a:r>
          </a:p>
        </p:txBody>
      </p:sp>
      <p:sp>
        <p:nvSpPr>
          <p:cNvPr id="52" name="TextBox 52"/>
          <p:cNvSpPr txBox="1"/>
          <p:nvPr/>
        </p:nvSpPr>
        <p:spPr>
          <a:xfrm>
            <a:off x="5796571" y="1024775"/>
            <a:ext cx="776861" cy="16818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86"/>
              </a:lnSpc>
            </a:pPr>
            <a:r>
              <a:rPr lang="en-US" sz="990" b="1">
                <a:solidFill>
                  <a:srgbClr val="000000"/>
                </a:solidFill>
                <a:latin typeface="Apercu Pro 2 Heavy"/>
                <a:ea typeface="Apercu Pro 2 Heavy"/>
                <a:cs typeface="Apercu Pro 2 Heavy"/>
                <a:sym typeface="Apercu Pro 2 Heavy"/>
              </a:rPr>
              <a:t>ASH MALLEN</a:t>
            </a:r>
          </a:p>
        </p:txBody>
      </p:sp>
      <p:sp>
        <p:nvSpPr>
          <p:cNvPr id="53" name="TextBox 53"/>
          <p:cNvSpPr txBox="1"/>
          <p:nvPr/>
        </p:nvSpPr>
        <p:spPr>
          <a:xfrm>
            <a:off x="7179198" y="2868202"/>
            <a:ext cx="1059718" cy="16818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86"/>
              </a:lnSpc>
            </a:pPr>
            <a:r>
              <a:rPr lang="en-US" sz="990" b="1">
                <a:solidFill>
                  <a:srgbClr val="000000"/>
                </a:solidFill>
                <a:latin typeface="Apercu Pro 2 Heavy"/>
                <a:ea typeface="Apercu Pro 2 Heavy"/>
                <a:cs typeface="Apercu Pro 2 Heavy"/>
                <a:sym typeface="Apercu Pro 2 Heavy"/>
              </a:rPr>
              <a:t>LULA HOFFMANN</a:t>
            </a:r>
          </a:p>
        </p:txBody>
      </p:sp>
      <p:sp>
        <p:nvSpPr>
          <p:cNvPr id="54" name="TextBox 54"/>
          <p:cNvSpPr txBox="1"/>
          <p:nvPr/>
        </p:nvSpPr>
        <p:spPr>
          <a:xfrm>
            <a:off x="7184994" y="1024775"/>
            <a:ext cx="1060090" cy="16818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386"/>
              </a:lnSpc>
            </a:pPr>
            <a:r>
              <a:rPr lang="en-US" sz="990" b="1">
                <a:solidFill>
                  <a:srgbClr val="000000"/>
                </a:solidFill>
                <a:latin typeface="Apercu Pro 2 Heavy"/>
                <a:ea typeface="Apercu Pro 2 Heavy"/>
                <a:cs typeface="Apercu Pro 2 Heavy"/>
                <a:sym typeface="Apercu Pro 2 Heavy"/>
              </a:rPr>
              <a:t>KELSEY WITTNER</a:t>
            </a:r>
          </a:p>
        </p:txBody>
      </p:sp>
      <p:sp>
        <p:nvSpPr>
          <p:cNvPr id="55" name="TextBox 55"/>
          <p:cNvSpPr txBox="1"/>
          <p:nvPr/>
        </p:nvSpPr>
        <p:spPr>
          <a:xfrm>
            <a:off x="5381005" y="2869707"/>
            <a:ext cx="1581162" cy="148070"/>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nSpc>
                <a:spcPts val="1248"/>
              </a:lnSpc>
            </a:pPr>
            <a:r>
              <a:rPr lang="en-US" sz="891" b="1">
                <a:solidFill>
                  <a:srgbClr val="000000"/>
                </a:solidFill>
                <a:latin typeface="Apercu Pro 2 Heavy"/>
                <a:ea typeface="Apercu Pro 2 Heavy"/>
                <a:cs typeface="Apercu Pro 2 Heavy"/>
                <a:sym typeface="Apercu Pro 2 Heavy"/>
              </a:rPr>
              <a:t>KAYLA JANEETA RAHARDJO</a:t>
            </a:r>
          </a:p>
        </p:txBody>
      </p:sp>
    </p:spTree>
    <p:extLst>
      <p:ext uri="{BB962C8B-B14F-4D97-AF65-F5344CB8AC3E}">
        <p14:creationId xmlns:p14="http://schemas.microsoft.com/office/powerpoint/2010/main" val="28941381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807D7"/>
        </a:solidFill>
        <a:effectLst/>
      </p:bgPr>
    </p:bg>
    <p:spTree>
      <p:nvGrpSpPr>
        <p:cNvPr id="1" name=""/>
        <p:cNvGrpSpPr/>
        <p:nvPr/>
      </p:nvGrpSpPr>
      <p:grpSpPr>
        <a:xfrm>
          <a:off x="0" y="0"/>
          <a:ext cx="0" cy="0"/>
          <a:chOff x="0" y="0"/>
          <a:chExt cx="0" cy="0"/>
        </a:xfrm>
      </p:grpSpPr>
      <p:sp>
        <p:nvSpPr>
          <p:cNvPr id="2" name="Freeform 2"/>
          <p:cNvSpPr/>
          <p:nvPr/>
        </p:nvSpPr>
        <p:spPr>
          <a:xfrm>
            <a:off x="-807405" y="-314857"/>
            <a:ext cx="5128877" cy="6244949"/>
          </a:xfrm>
          <a:custGeom>
            <a:avLst/>
            <a:gdLst/>
            <a:ahLst/>
            <a:cxnLst/>
            <a:rect l="l" t="t" r="r" b="b"/>
            <a:pathLst>
              <a:path w="13677005" h="16653196">
                <a:moveTo>
                  <a:pt x="0" y="0"/>
                </a:moveTo>
                <a:lnTo>
                  <a:pt x="13677005" y="0"/>
                </a:lnTo>
                <a:lnTo>
                  <a:pt x="13677005" y="16653195"/>
                </a:lnTo>
                <a:lnTo>
                  <a:pt x="0" y="166531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3" name="Group 3"/>
          <p:cNvGrpSpPr/>
          <p:nvPr/>
        </p:nvGrpSpPr>
        <p:grpSpPr>
          <a:xfrm>
            <a:off x="6896101" y="0"/>
            <a:ext cx="2247899" cy="5143500"/>
            <a:chOff x="0" y="0"/>
            <a:chExt cx="5994400" cy="13716000"/>
          </a:xfrm>
        </p:grpSpPr>
        <p:sp>
          <p:nvSpPr>
            <p:cNvPr id="4" name="Freeform 4"/>
            <p:cNvSpPr/>
            <p:nvPr/>
          </p:nvSpPr>
          <p:spPr>
            <a:xfrm>
              <a:off x="0" y="0"/>
              <a:ext cx="5994400" cy="13716000"/>
            </a:xfrm>
            <a:custGeom>
              <a:avLst/>
              <a:gdLst/>
              <a:ahLst/>
              <a:cxnLst/>
              <a:rect l="l" t="t" r="r" b="b"/>
              <a:pathLst>
                <a:path w="5994400" h="13716000">
                  <a:moveTo>
                    <a:pt x="0" y="13716000"/>
                  </a:moveTo>
                  <a:lnTo>
                    <a:pt x="5994400" y="13716000"/>
                  </a:lnTo>
                  <a:lnTo>
                    <a:pt x="5994400" y="0"/>
                  </a:lnTo>
                  <a:lnTo>
                    <a:pt x="0" y="0"/>
                  </a:lnTo>
                  <a:close/>
                </a:path>
              </a:pathLst>
            </a:custGeom>
            <a:solidFill>
              <a:srgbClr val="FF8F1C"/>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 name="Group 5"/>
          <p:cNvGrpSpPr/>
          <p:nvPr/>
        </p:nvGrpSpPr>
        <p:grpSpPr>
          <a:xfrm>
            <a:off x="1576387" y="557213"/>
            <a:ext cx="6096001" cy="833436"/>
            <a:chOff x="0" y="0"/>
            <a:chExt cx="21674671" cy="2963329"/>
          </a:xfrm>
        </p:grpSpPr>
        <p:sp>
          <p:nvSpPr>
            <p:cNvPr id="6" name="Freeform 6"/>
            <p:cNvSpPr/>
            <p:nvPr/>
          </p:nvSpPr>
          <p:spPr>
            <a:xfrm>
              <a:off x="0" y="0"/>
              <a:ext cx="21674710" cy="2963291"/>
            </a:xfrm>
            <a:custGeom>
              <a:avLst/>
              <a:gdLst/>
              <a:ahLst/>
              <a:cxnLst/>
              <a:rect l="l" t="t" r="r" b="b"/>
              <a:pathLst>
                <a:path w="21674710" h="2963291">
                  <a:moveTo>
                    <a:pt x="0" y="0"/>
                  </a:moveTo>
                  <a:lnTo>
                    <a:pt x="21674710" y="0"/>
                  </a:lnTo>
                  <a:lnTo>
                    <a:pt x="21674710" y="2963291"/>
                  </a:lnTo>
                  <a:lnTo>
                    <a:pt x="0" y="296329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7" name="Group 7"/>
          <p:cNvGrpSpPr/>
          <p:nvPr/>
        </p:nvGrpSpPr>
        <p:grpSpPr>
          <a:xfrm>
            <a:off x="1547662" y="530095"/>
            <a:ext cx="6051531" cy="787967"/>
            <a:chOff x="0" y="0"/>
            <a:chExt cx="16137420" cy="2101240"/>
          </a:xfrm>
        </p:grpSpPr>
        <p:sp>
          <p:nvSpPr>
            <p:cNvPr id="8" name="Freeform 8"/>
            <p:cNvSpPr/>
            <p:nvPr/>
          </p:nvSpPr>
          <p:spPr>
            <a:xfrm>
              <a:off x="0" y="0"/>
              <a:ext cx="16137382" cy="2101215"/>
            </a:xfrm>
            <a:custGeom>
              <a:avLst/>
              <a:gdLst/>
              <a:ahLst/>
              <a:cxnLst/>
              <a:rect l="l" t="t" r="r" b="b"/>
              <a:pathLst>
                <a:path w="16137382" h="2101215">
                  <a:moveTo>
                    <a:pt x="0" y="2101215"/>
                  </a:moveTo>
                  <a:lnTo>
                    <a:pt x="16137382" y="2101215"/>
                  </a:lnTo>
                  <a:lnTo>
                    <a:pt x="16137382" y="0"/>
                  </a:lnTo>
                  <a:lnTo>
                    <a:pt x="0" y="0"/>
                  </a:lnTo>
                  <a:close/>
                </a:path>
              </a:pathLst>
            </a:custGeom>
            <a:solidFill>
              <a:srgbClr val="F96A1F"/>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9" name="Group 9"/>
          <p:cNvGrpSpPr/>
          <p:nvPr/>
        </p:nvGrpSpPr>
        <p:grpSpPr>
          <a:xfrm>
            <a:off x="6562724" y="1771650"/>
            <a:ext cx="2581276" cy="3371850"/>
            <a:chOff x="0" y="0"/>
            <a:chExt cx="9177871" cy="11988800"/>
          </a:xfrm>
        </p:grpSpPr>
        <p:sp>
          <p:nvSpPr>
            <p:cNvPr id="10" name="Freeform 10"/>
            <p:cNvSpPr/>
            <p:nvPr/>
          </p:nvSpPr>
          <p:spPr>
            <a:xfrm>
              <a:off x="0" y="0"/>
              <a:ext cx="9177909" cy="11988800"/>
            </a:xfrm>
            <a:custGeom>
              <a:avLst/>
              <a:gdLst/>
              <a:ahLst/>
              <a:cxnLst/>
              <a:rect l="l" t="t" r="r" b="b"/>
              <a:pathLst>
                <a:path w="9177909" h="11988800">
                  <a:moveTo>
                    <a:pt x="0" y="0"/>
                  </a:moveTo>
                  <a:lnTo>
                    <a:pt x="9177909" y="0"/>
                  </a:lnTo>
                  <a:lnTo>
                    <a:pt x="9177909" y="11988800"/>
                  </a:lnTo>
                  <a:lnTo>
                    <a:pt x="0" y="1198880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1" name="Group 11"/>
          <p:cNvGrpSpPr/>
          <p:nvPr/>
        </p:nvGrpSpPr>
        <p:grpSpPr>
          <a:xfrm>
            <a:off x="6153151" y="1318061"/>
            <a:ext cx="2990845" cy="3825439"/>
            <a:chOff x="0" y="0"/>
            <a:chExt cx="10634116" cy="13601560"/>
          </a:xfrm>
        </p:grpSpPr>
        <p:sp>
          <p:nvSpPr>
            <p:cNvPr id="12" name="Freeform 12" descr="A person is holding a white sign with a wooden handle.  AI generated content"/>
            <p:cNvSpPr/>
            <p:nvPr/>
          </p:nvSpPr>
          <p:spPr>
            <a:xfrm>
              <a:off x="0" y="0"/>
              <a:ext cx="10634091" cy="13601573"/>
            </a:xfrm>
            <a:custGeom>
              <a:avLst/>
              <a:gdLst/>
              <a:ahLst/>
              <a:cxnLst/>
              <a:rect l="l" t="t" r="r" b="b"/>
              <a:pathLst>
                <a:path w="10634091" h="13601573">
                  <a:moveTo>
                    <a:pt x="0" y="0"/>
                  </a:moveTo>
                  <a:lnTo>
                    <a:pt x="10634091" y="0"/>
                  </a:lnTo>
                  <a:lnTo>
                    <a:pt x="10634091" y="13601573"/>
                  </a:lnTo>
                  <a:lnTo>
                    <a:pt x="0" y="1360157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3" name="Group 13"/>
          <p:cNvGrpSpPr/>
          <p:nvPr/>
        </p:nvGrpSpPr>
        <p:grpSpPr>
          <a:xfrm>
            <a:off x="7077978" y="2228850"/>
            <a:ext cx="1446809" cy="1323094"/>
            <a:chOff x="0" y="0"/>
            <a:chExt cx="3858158" cy="3528251"/>
          </a:xfrm>
        </p:grpSpPr>
        <p:sp>
          <p:nvSpPr>
            <p:cNvPr id="14" name="Freeform 14"/>
            <p:cNvSpPr/>
            <p:nvPr/>
          </p:nvSpPr>
          <p:spPr>
            <a:xfrm>
              <a:off x="63" y="0"/>
              <a:ext cx="3858131" cy="3528311"/>
            </a:xfrm>
            <a:custGeom>
              <a:avLst/>
              <a:gdLst/>
              <a:ahLst/>
              <a:cxnLst/>
              <a:rect l="l" t="t" r="r" b="b"/>
              <a:pathLst>
                <a:path w="3858131" h="3528311">
                  <a:moveTo>
                    <a:pt x="3527614" y="331089"/>
                  </a:moveTo>
                  <a:cubicBezTo>
                    <a:pt x="3086035" y="-110363"/>
                    <a:pt x="2370517" y="-110363"/>
                    <a:pt x="1929066" y="331089"/>
                  </a:cubicBezTo>
                  <a:cubicBezTo>
                    <a:pt x="1487614" y="-110363"/>
                    <a:pt x="771969" y="-110363"/>
                    <a:pt x="330518" y="331089"/>
                  </a:cubicBezTo>
                  <a:cubicBezTo>
                    <a:pt x="-110172" y="772540"/>
                    <a:pt x="-110172" y="1488185"/>
                    <a:pt x="330518" y="1929636"/>
                  </a:cubicBezTo>
                  <a:lnTo>
                    <a:pt x="1929066" y="3528311"/>
                  </a:lnTo>
                  <a:lnTo>
                    <a:pt x="3527614" y="1929636"/>
                  </a:lnTo>
                  <a:cubicBezTo>
                    <a:pt x="3968303" y="1488185"/>
                    <a:pt x="3968303" y="772540"/>
                    <a:pt x="3527614" y="331089"/>
                  </a:cubicBezTo>
                </a:path>
              </a:pathLst>
            </a:custGeom>
            <a:solidFill>
              <a:srgbClr val="FF8AF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15" name="TextBox 15"/>
          <p:cNvSpPr txBox="1"/>
          <p:nvPr/>
        </p:nvSpPr>
        <p:spPr>
          <a:xfrm>
            <a:off x="347661" y="4568103"/>
            <a:ext cx="1138239"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FFFFF"/>
                </a:solidFill>
                <a:latin typeface="Apercu Pro 1 Medium Italics"/>
                <a:ea typeface="Apercu Pro 1 Medium Italics"/>
                <a:cs typeface="Apercu Pro 1 Medium Italics"/>
                <a:sym typeface="Apercu Pro 1 Medium Italics"/>
              </a:rPr>
              <a:t>luu.ac.uk</a:t>
            </a:r>
          </a:p>
        </p:txBody>
      </p:sp>
      <p:sp>
        <p:nvSpPr>
          <p:cNvPr id="16" name="TextBox 16"/>
          <p:cNvSpPr txBox="1"/>
          <p:nvPr/>
        </p:nvSpPr>
        <p:spPr>
          <a:xfrm>
            <a:off x="1996871" y="616395"/>
            <a:ext cx="5196182" cy="55578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4515"/>
              </a:lnSpc>
            </a:pPr>
            <a:r>
              <a:rPr lang="en-US" sz="3225">
                <a:solidFill>
                  <a:srgbClr val="000000"/>
                </a:solidFill>
                <a:latin typeface="Cubano"/>
                <a:ea typeface="Cubano"/>
                <a:cs typeface="Cubano"/>
                <a:sym typeface="Cubano"/>
              </a:rPr>
              <a:t>FEEL GOOD &amp; FIND SUPPORT</a:t>
            </a:r>
          </a:p>
        </p:txBody>
      </p:sp>
      <p:sp>
        <p:nvSpPr>
          <p:cNvPr id="17" name="TextBox 17"/>
          <p:cNvSpPr txBox="1"/>
          <p:nvPr/>
        </p:nvSpPr>
        <p:spPr>
          <a:xfrm>
            <a:off x="2842180" y="1531074"/>
            <a:ext cx="3528898" cy="1711321"/>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4611"/>
              </a:lnSpc>
            </a:pPr>
            <a:r>
              <a:rPr lang="en-US" sz="2580">
                <a:solidFill>
                  <a:srgbClr val="FFFFFF"/>
                </a:solidFill>
                <a:latin typeface="Cubano"/>
                <a:ea typeface="Cubano"/>
                <a:cs typeface="Cubano"/>
                <a:sym typeface="Cubano"/>
              </a:rPr>
              <a:t>ADVICE AND WELLBEING WELLBEING CAMPAIGNS ESSENTIALS</a:t>
            </a:r>
          </a:p>
        </p:txBody>
      </p:sp>
      <p:sp>
        <p:nvSpPr>
          <p:cNvPr id="18" name="TextBox 18"/>
          <p:cNvSpPr txBox="1"/>
          <p:nvPr/>
        </p:nvSpPr>
        <p:spPr>
          <a:xfrm rot="120000">
            <a:off x="6997094" y="2397539"/>
            <a:ext cx="1877295" cy="930999"/>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3655"/>
              </a:lnSpc>
            </a:pPr>
            <a:r>
              <a:rPr lang="en-US" sz="2993">
                <a:solidFill>
                  <a:srgbClr val="6807D7"/>
                </a:solidFill>
                <a:latin typeface="Cubano"/>
                <a:ea typeface="Cubano"/>
                <a:cs typeface="Cubano"/>
                <a:sym typeface="Cubano"/>
              </a:rPr>
              <a:t>LUU. HERE FOR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3" y="0"/>
            <a:ext cx="9144286" cy="5143500"/>
            <a:chOff x="0" y="0"/>
            <a:chExt cx="135466671" cy="76200000"/>
          </a:xfrm>
        </p:grpSpPr>
        <p:sp>
          <p:nvSpPr>
            <p:cNvPr id="3" name="Freeform 3"/>
            <p:cNvSpPr/>
            <p:nvPr/>
          </p:nvSpPr>
          <p:spPr>
            <a:xfrm>
              <a:off x="0" y="0"/>
              <a:ext cx="135466671" cy="76200000"/>
            </a:xfrm>
            <a:custGeom>
              <a:avLst/>
              <a:gdLst/>
              <a:ahLst/>
              <a:cxnLst/>
              <a:rect l="l" t="t" r="r" b="b"/>
              <a:pathLst>
                <a:path w="135466671" h="76200000">
                  <a:moveTo>
                    <a:pt x="135466671" y="0"/>
                  </a:moveTo>
                  <a:lnTo>
                    <a:pt x="135466671" y="76200000"/>
                  </a:lnTo>
                  <a:lnTo>
                    <a:pt x="0" y="76200000"/>
                  </a:lnTo>
                  <a:lnTo>
                    <a:pt x="0" y="0"/>
                  </a:lnTo>
                  <a:lnTo>
                    <a:pt x="135466671" y="0"/>
                  </a:lnTo>
                  <a:close/>
                </a:path>
              </a:pathLst>
            </a:custGeom>
            <a:solidFill>
              <a:srgbClr val="FF8AF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 name="Group 4"/>
          <p:cNvGrpSpPr/>
          <p:nvPr/>
        </p:nvGrpSpPr>
        <p:grpSpPr>
          <a:xfrm>
            <a:off x="566489" y="560402"/>
            <a:ext cx="8308467" cy="840105"/>
            <a:chOff x="0" y="0"/>
            <a:chExt cx="29541216" cy="2987040"/>
          </a:xfrm>
        </p:grpSpPr>
        <p:sp>
          <p:nvSpPr>
            <p:cNvPr id="5" name="Freeform 5"/>
            <p:cNvSpPr/>
            <p:nvPr/>
          </p:nvSpPr>
          <p:spPr>
            <a:xfrm>
              <a:off x="0" y="0"/>
              <a:ext cx="29541217" cy="2987040"/>
            </a:xfrm>
            <a:custGeom>
              <a:avLst/>
              <a:gdLst/>
              <a:ahLst/>
              <a:cxnLst/>
              <a:rect l="l" t="t" r="r" b="b"/>
              <a:pathLst>
                <a:path w="29541217" h="2987040">
                  <a:moveTo>
                    <a:pt x="0" y="0"/>
                  </a:moveTo>
                  <a:lnTo>
                    <a:pt x="29541217" y="0"/>
                  </a:lnTo>
                  <a:lnTo>
                    <a:pt x="29541217" y="2987040"/>
                  </a:lnTo>
                  <a:lnTo>
                    <a:pt x="0" y="298704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 name="Group 6"/>
          <p:cNvGrpSpPr/>
          <p:nvPr/>
        </p:nvGrpSpPr>
        <p:grpSpPr>
          <a:xfrm>
            <a:off x="-73963" y="1469127"/>
            <a:ext cx="3057811" cy="3057811"/>
            <a:chOff x="-1093618" y="21766939"/>
            <a:chExt cx="45296671" cy="45296671"/>
          </a:xfrm>
        </p:grpSpPr>
        <p:sp>
          <p:nvSpPr>
            <p:cNvPr id="7" name="Freeform 7"/>
            <p:cNvSpPr/>
            <p:nvPr/>
          </p:nvSpPr>
          <p:spPr>
            <a:xfrm>
              <a:off x="-4" y="-3"/>
              <a:ext cx="45296672" cy="45296677"/>
            </a:xfrm>
            <a:custGeom>
              <a:avLst/>
              <a:gdLst/>
              <a:ahLst/>
              <a:cxnLst/>
              <a:rect l="l" t="t" r="r" b="b"/>
              <a:pathLst>
                <a:path w="45296672" h="45296677">
                  <a:moveTo>
                    <a:pt x="22648344" y="45296677"/>
                  </a:moveTo>
                  <a:cubicBezTo>
                    <a:pt x="35156636" y="45296677"/>
                    <a:pt x="45296672" y="35156710"/>
                    <a:pt x="45296672" y="22648343"/>
                  </a:cubicBezTo>
                  <a:cubicBezTo>
                    <a:pt x="45296672" y="10140037"/>
                    <a:pt x="35156636" y="0"/>
                    <a:pt x="22648344" y="0"/>
                  </a:cubicBezTo>
                  <a:cubicBezTo>
                    <a:pt x="10140036" y="0"/>
                    <a:pt x="0" y="10140037"/>
                    <a:pt x="0" y="22648343"/>
                  </a:cubicBezTo>
                  <a:cubicBezTo>
                    <a:pt x="0" y="35156710"/>
                    <a:pt x="10140036" y="45296677"/>
                    <a:pt x="22648344" y="45296677"/>
                  </a:cubicBezTo>
                  <a:close/>
                </a:path>
              </a:pathLst>
            </a:custGeom>
            <a:solidFill>
              <a:srgbClr val="FF8F1C"/>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8" name="Group 8"/>
          <p:cNvGrpSpPr/>
          <p:nvPr/>
        </p:nvGrpSpPr>
        <p:grpSpPr>
          <a:xfrm>
            <a:off x="-189" y="1469123"/>
            <a:ext cx="2984087" cy="3057811"/>
            <a:chOff x="0" y="0"/>
            <a:chExt cx="10610088" cy="10872216"/>
          </a:xfrm>
        </p:grpSpPr>
        <p:sp>
          <p:nvSpPr>
            <p:cNvPr id="9" name="Freeform 9"/>
            <p:cNvSpPr/>
            <p:nvPr/>
          </p:nvSpPr>
          <p:spPr>
            <a:xfrm>
              <a:off x="673" y="495"/>
              <a:ext cx="10608742" cy="10871226"/>
            </a:xfrm>
            <a:custGeom>
              <a:avLst/>
              <a:gdLst/>
              <a:ahLst/>
              <a:cxnLst/>
              <a:rect l="l" t="t" r="r" b="b"/>
              <a:pathLst>
                <a:path w="10608742" h="10871226">
                  <a:moveTo>
                    <a:pt x="0" y="3762197"/>
                  </a:moveTo>
                  <a:lnTo>
                    <a:pt x="0" y="7109042"/>
                  </a:lnTo>
                  <a:cubicBezTo>
                    <a:pt x="705752" y="9292133"/>
                    <a:pt x="2755087" y="10871226"/>
                    <a:pt x="5173142" y="10871226"/>
                  </a:cubicBezTo>
                  <a:cubicBezTo>
                    <a:pt x="8175130" y="10871226"/>
                    <a:pt x="10608742" y="8437626"/>
                    <a:pt x="10608742" y="5435626"/>
                  </a:cubicBezTo>
                  <a:cubicBezTo>
                    <a:pt x="10608742" y="2433625"/>
                    <a:pt x="8175130" y="0"/>
                    <a:pt x="5173142" y="0"/>
                  </a:cubicBezTo>
                  <a:cubicBezTo>
                    <a:pt x="2755087" y="0"/>
                    <a:pt x="705752" y="1579106"/>
                    <a:pt x="0" y="3762197"/>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0" name="Group 10"/>
          <p:cNvGrpSpPr/>
          <p:nvPr/>
        </p:nvGrpSpPr>
        <p:grpSpPr>
          <a:xfrm>
            <a:off x="95122" y="1469130"/>
            <a:ext cx="756095" cy="756095"/>
            <a:chOff x="1411139" y="21766911"/>
            <a:chExt cx="11197514" cy="11197311"/>
          </a:xfrm>
        </p:grpSpPr>
        <p:sp>
          <p:nvSpPr>
            <p:cNvPr id="11" name="Freeform 11"/>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BFFF4D"/>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12" name="TextBox 12"/>
          <p:cNvSpPr txBox="1"/>
          <p:nvPr/>
        </p:nvSpPr>
        <p:spPr>
          <a:xfrm>
            <a:off x="3164506" y="1316762"/>
            <a:ext cx="2871323" cy="2299476"/>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4611"/>
              </a:lnSpc>
            </a:pPr>
            <a:r>
              <a:rPr lang="en-US" sz="2580">
                <a:solidFill>
                  <a:srgbClr val="2A0860"/>
                </a:solidFill>
                <a:latin typeface="Cubano"/>
                <a:ea typeface="Cubano"/>
                <a:cs typeface="Cubano"/>
                <a:sym typeface="Cubano"/>
              </a:rPr>
              <a:t>CLUBS &amp; SOCIETIES GIVE IT A GO EVENTS CROSSROADS JOBLINK</a:t>
            </a:r>
          </a:p>
        </p:txBody>
      </p:sp>
      <p:sp>
        <p:nvSpPr>
          <p:cNvPr id="13" name="TextBox 13"/>
          <p:cNvSpPr txBox="1"/>
          <p:nvPr/>
        </p:nvSpPr>
        <p:spPr>
          <a:xfrm>
            <a:off x="347661" y="4568103"/>
            <a:ext cx="1166814"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FFFFF"/>
                </a:solidFill>
                <a:latin typeface="Apercu Pro 1 Medium Italics"/>
                <a:ea typeface="Apercu Pro 1 Medium Italics"/>
                <a:cs typeface="Apercu Pro 1 Medium Italics"/>
                <a:sym typeface="Apercu Pro 1 Medium Italics"/>
              </a:rPr>
              <a:t>luu.ac.uk</a:t>
            </a:r>
          </a:p>
        </p:txBody>
      </p:sp>
      <p:grpSp>
        <p:nvGrpSpPr>
          <p:cNvPr id="14" name="Group 14"/>
          <p:cNvGrpSpPr/>
          <p:nvPr/>
        </p:nvGrpSpPr>
        <p:grpSpPr>
          <a:xfrm>
            <a:off x="6486525" y="1151662"/>
            <a:ext cx="2681478" cy="5392013"/>
            <a:chOff x="0" y="0"/>
            <a:chExt cx="9534144" cy="19171602"/>
          </a:xfrm>
        </p:grpSpPr>
        <p:grpSp>
          <p:nvGrpSpPr>
            <p:cNvPr id="15" name="Group 15"/>
            <p:cNvGrpSpPr/>
            <p:nvPr/>
          </p:nvGrpSpPr>
          <p:grpSpPr>
            <a:xfrm>
              <a:off x="0" y="0"/>
              <a:ext cx="2688336" cy="2688336"/>
              <a:chOff x="1411139" y="21766911"/>
              <a:chExt cx="11197514" cy="11197311"/>
            </a:xfrm>
          </p:grpSpPr>
          <p:sp>
            <p:nvSpPr>
              <p:cNvPr id="16" name="Freeform 16"/>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7" name="Group 17"/>
            <p:cNvGrpSpPr/>
            <p:nvPr/>
          </p:nvGrpSpPr>
          <p:grpSpPr>
            <a:xfrm>
              <a:off x="3422904" y="0"/>
              <a:ext cx="2688336" cy="2688336"/>
              <a:chOff x="1411139" y="21766911"/>
              <a:chExt cx="11197514" cy="11197311"/>
            </a:xfrm>
          </p:grpSpPr>
          <p:sp>
            <p:nvSpPr>
              <p:cNvPr id="18" name="Freeform 18"/>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9" name="Group 19"/>
            <p:cNvGrpSpPr/>
            <p:nvPr/>
          </p:nvGrpSpPr>
          <p:grpSpPr>
            <a:xfrm>
              <a:off x="6845808" y="0"/>
              <a:ext cx="2688336" cy="2688336"/>
              <a:chOff x="1411139" y="21766911"/>
              <a:chExt cx="11197514" cy="11197311"/>
            </a:xfrm>
          </p:grpSpPr>
          <p:sp>
            <p:nvSpPr>
              <p:cNvPr id="20" name="Freeform 20"/>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1" name="Group 21"/>
            <p:cNvGrpSpPr/>
            <p:nvPr/>
          </p:nvGrpSpPr>
          <p:grpSpPr>
            <a:xfrm>
              <a:off x="0" y="3296653"/>
              <a:ext cx="2688336" cy="2688336"/>
              <a:chOff x="1411139" y="21766911"/>
              <a:chExt cx="11197514" cy="11197311"/>
            </a:xfrm>
          </p:grpSpPr>
          <p:sp>
            <p:nvSpPr>
              <p:cNvPr id="22" name="Freeform 22"/>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3" name="Group 23"/>
            <p:cNvGrpSpPr/>
            <p:nvPr/>
          </p:nvGrpSpPr>
          <p:grpSpPr>
            <a:xfrm>
              <a:off x="3422904" y="3296653"/>
              <a:ext cx="2688336" cy="2688336"/>
              <a:chOff x="1411139" y="21766911"/>
              <a:chExt cx="11197514" cy="11197311"/>
            </a:xfrm>
          </p:grpSpPr>
          <p:sp>
            <p:nvSpPr>
              <p:cNvPr id="24" name="Freeform 24"/>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5" name="Group 25"/>
            <p:cNvGrpSpPr/>
            <p:nvPr/>
          </p:nvGrpSpPr>
          <p:grpSpPr>
            <a:xfrm>
              <a:off x="6845808" y="3296653"/>
              <a:ext cx="2688336" cy="2688336"/>
              <a:chOff x="1411139" y="21766911"/>
              <a:chExt cx="11197514" cy="11197311"/>
            </a:xfrm>
          </p:grpSpPr>
          <p:sp>
            <p:nvSpPr>
              <p:cNvPr id="26" name="Freeform 26"/>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7" name="Group 27"/>
            <p:cNvGrpSpPr/>
            <p:nvPr/>
          </p:nvGrpSpPr>
          <p:grpSpPr>
            <a:xfrm>
              <a:off x="0" y="6593307"/>
              <a:ext cx="2688336" cy="2688336"/>
              <a:chOff x="1411139" y="21766911"/>
              <a:chExt cx="11197514" cy="11197311"/>
            </a:xfrm>
          </p:grpSpPr>
          <p:sp>
            <p:nvSpPr>
              <p:cNvPr id="28" name="Freeform 28"/>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9" name="Group 29"/>
            <p:cNvGrpSpPr/>
            <p:nvPr/>
          </p:nvGrpSpPr>
          <p:grpSpPr>
            <a:xfrm>
              <a:off x="3422904" y="6593307"/>
              <a:ext cx="2688336" cy="2688336"/>
              <a:chOff x="1411139" y="21766911"/>
              <a:chExt cx="11197514" cy="11197311"/>
            </a:xfrm>
          </p:grpSpPr>
          <p:sp>
            <p:nvSpPr>
              <p:cNvPr id="30" name="Freeform 30"/>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1" name="Group 31"/>
            <p:cNvGrpSpPr/>
            <p:nvPr/>
          </p:nvGrpSpPr>
          <p:grpSpPr>
            <a:xfrm>
              <a:off x="6845808" y="6593307"/>
              <a:ext cx="2688336" cy="2688336"/>
              <a:chOff x="1411139" y="21766911"/>
              <a:chExt cx="11197514" cy="11197311"/>
            </a:xfrm>
          </p:grpSpPr>
          <p:sp>
            <p:nvSpPr>
              <p:cNvPr id="32" name="Freeform 32"/>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3" name="Group 33"/>
            <p:cNvGrpSpPr/>
            <p:nvPr/>
          </p:nvGrpSpPr>
          <p:grpSpPr>
            <a:xfrm>
              <a:off x="0" y="9889960"/>
              <a:ext cx="2688336" cy="2688336"/>
              <a:chOff x="1411139" y="21766911"/>
              <a:chExt cx="11197514" cy="11197311"/>
            </a:xfrm>
          </p:grpSpPr>
          <p:sp>
            <p:nvSpPr>
              <p:cNvPr id="34" name="Freeform 34"/>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5" name="Group 35"/>
            <p:cNvGrpSpPr/>
            <p:nvPr/>
          </p:nvGrpSpPr>
          <p:grpSpPr>
            <a:xfrm>
              <a:off x="3422904" y="9889960"/>
              <a:ext cx="2688336" cy="2688336"/>
              <a:chOff x="1411139" y="21766911"/>
              <a:chExt cx="11197514" cy="11197311"/>
            </a:xfrm>
          </p:grpSpPr>
          <p:sp>
            <p:nvSpPr>
              <p:cNvPr id="36" name="Freeform 36"/>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7" name="Group 37"/>
            <p:cNvGrpSpPr/>
            <p:nvPr/>
          </p:nvGrpSpPr>
          <p:grpSpPr>
            <a:xfrm>
              <a:off x="6845808" y="9889960"/>
              <a:ext cx="2688336" cy="2688336"/>
              <a:chOff x="1411139" y="21766911"/>
              <a:chExt cx="11197514" cy="11197311"/>
            </a:xfrm>
          </p:grpSpPr>
          <p:sp>
            <p:nvSpPr>
              <p:cNvPr id="38" name="Freeform 38"/>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9" name="Group 39"/>
            <p:cNvGrpSpPr/>
            <p:nvPr/>
          </p:nvGrpSpPr>
          <p:grpSpPr>
            <a:xfrm>
              <a:off x="0" y="16483266"/>
              <a:ext cx="2688336" cy="2688336"/>
              <a:chOff x="1411139" y="21766911"/>
              <a:chExt cx="11197514" cy="11197311"/>
            </a:xfrm>
          </p:grpSpPr>
          <p:sp>
            <p:nvSpPr>
              <p:cNvPr id="40" name="Freeform 40"/>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1" name="Group 41"/>
            <p:cNvGrpSpPr/>
            <p:nvPr/>
          </p:nvGrpSpPr>
          <p:grpSpPr>
            <a:xfrm>
              <a:off x="3422904" y="16483266"/>
              <a:ext cx="2688336" cy="2688336"/>
              <a:chOff x="1411139" y="21766911"/>
              <a:chExt cx="11197514" cy="11197311"/>
            </a:xfrm>
          </p:grpSpPr>
          <p:sp>
            <p:nvSpPr>
              <p:cNvPr id="42" name="Freeform 42"/>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3" name="Group 43"/>
            <p:cNvGrpSpPr/>
            <p:nvPr/>
          </p:nvGrpSpPr>
          <p:grpSpPr>
            <a:xfrm>
              <a:off x="6845808" y="16483266"/>
              <a:ext cx="2688336" cy="2688336"/>
              <a:chOff x="1411139" y="21766911"/>
              <a:chExt cx="11197514" cy="11197311"/>
            </a:xfrm>
          </p:grpSpPr>
          <p:sp>
            <p:nvSpPr>
              <p:cNvPr id="44" name="Freeform 44"/>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5" name="Group 45"/>
            <p:cNvGrpSpPr/>
            <p:nvPr/>
          </p:nvGrpSpPr>
          <p:grpSpPr>
            <a:xfrm>
              <a:off x="0" y="13186613"/>
              <a:ext cx="2688336" cy="2688336"/>
              <a:chOff x="1411139" y="21766911"/>
              <a:chExt cx="11197514" cy="11197311"/>
            </a:xfrm>
          </p:grpSpPr>
          <p:sp>
            <p:nvSpPr>
              <p:cNvPr id="46" name="Freeform 46"/>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7" name="Group 47"/>
            <p:cNvGrpSpPr/>
            <p:nvPr/>
          </p:nvGrpSpPr>
          <p:grpSpPr>
            <a:xfrm>
              <a:off x="3422904" y="13186613"/>
              <a:ext cx="2688336" cy="2688336"/>
              <a:chOff x="1411139" y="21766911"/>
              <a:chExt cx="11197514" cy="11197311"/>
            </a:xfrm>
          </p:grpSpPr>
          <p:sp>
            <p:nvSpPr>
              <p:cNvPr id="48" name="Freeform 48"/>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9" name="Group 49"/>
            <p:cNvGrpSpPr/>
            <p:nvPr/>
          </p:nvGrpSpPr>
          <p:grpSpPr>
            <a:xfrm>
              <a:off x="6845808" y="13186613"/>
              <a:ext cx="2688336" cy="2688336"/>
              <a:chOff x="1411139" y="21766911"/>
              <a:chExt cx="11197514" cy="11197311"/>
            </a:xfrm>
          </p:grpSpPr>
          <p:sp>
            <p:nvSpPr>
              <p:cNvPr id="50" name="Freeform 50"/>
              <p:cNvSpPr/>
              <p:nvPr/>
            </p:nvSpPr>
            <p:spPr>
              <a:xfrm>
                <a:off x="-4" y="1"/>
                <a:ext cx="11197522" cy="11197309"/>
              </a:xfrm>
              <a:custGeom>
                <a:avLst/>
                <a:gdLst/>
                <a:ahLst/>
                <a:cxnLst/>
                <a:rect l="l" t="t" r="r" b="b"/>
                <a:pathLst>
                  <a:path w="11197522" h="11197309">
                    <a:moveTo>
                      <a:pt x="5599085" y="0"/>
                    </a:moveTo>
                    <a:cubicBezTo>
                      <a:pt x="5157683" y="2889960"/>
                      <a:pt x="2889465" y="5157609"/>
                      <a:pt x="0" y="5598869"/>
                    </a:cubicBezTo>
                    <a:cubicBezTo>
                      <a:pt x="2889465" y="6040259"/>
                      <a:pt x="5157683" y="8307705"/>
                      <a:pt x="5599085" y="11197309"/>
                    </a:cubicBezTo>
                    <a:cubicBezTo>
                      <a:pt x="6040257" y="8307705"/>
                      <a:pt x="8307918" y="6040259"/>
                      <a:pt x="11197521" y="5598869"/>
                    </a:cubicBezTo>
                    <a:cubicBezTo>
                      <a:pt x="8307918" y="5157609"/>
                      <a:pt x="6040257" y="2889960"/>
                      <a:pt x="5599085" y="0"/>
                    </a:cubicBezTo>
                    <a:close/>
                  </a:path>
                </a:pathLst>
              </a:custGeom>
              <a:solidFill>
                <a:srgbClr val="FF2FF1"/>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sp>
        <p:nvSpPr>
          <p:cNvPr id="52" name="Freeform 52"/>
          <p:cNvSpPr/>
          <p:nvPr/>
        </p:nvSpPr>
        <p:spPr>
          <a:xfrm>
            <a:off x="525611" y="495988"/>
            <a:ext cx="8257032" cy="788670"/>
          </a:xfrm>
          <a:custGeom>
            <a:avLst/>
            <a:gdLst/>
            <a:ahLst/>
            <a:cxnLst/>
            <a:rect l="l" t="t" r="r" b="b"/>
            <a:pathLst>
              <a:path w="122322661" h="11673561">
                <a:moveTo>
                  <a:pt x="122322661" y="0"/>
                </a:moveTo>
                <a:lnTo>
                  <a:pt x="122322661" y="11673561"/>
                </a:lnTo>
                <a:lnTo>
                  <a:pt x="0" y="11673561"/>
                </a:lnTo>
                <a:lnTo>
                  <a:pt x="0" y="0"/>
                </a:lnTo>
                <a:lnTo>
                  <a:pt x="122322661" y="0"/>
                </a:lnTo>
                <a:close/>
              </a:path>
            </a:pathLst>
          </a:custGeom>
          <a:solidFill>
            <a:srgbClr val="FBFAE5"/>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53" name="TextBox 53"/>
          <p:cNvSpPr txBox="1"/>
          <p:nvPr/>
        </p:nvSpPr>
        <p:spPr>
          <a:xfrm>
            <a:off x="778233" y="619081"/>
            <a:ext cx="7959245" cy="55578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4515"/>
              </a:lnSpc>
            </a:pPr>
            <a:r>
              <a:rPr lang="en-US" sz="3225">
                <a:solidFill>
                  <a:srgbClr val="6807D7"/>
                </a:solidFill>
                <a:latin typeface="Cubano"/>
                <a:ea typeface="Cubano"/>
                <a:cs typeface="Cubano"/>
                <a:sym typeface="Cubano"/>
              </a:rPr>
              <a:t>FIND YOUR PEOPLE &amp; FUEL YOUR PASSIONS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AE5"/>
        </a:solidFill>
        <a:effectLst/>
      </p:bgPr>
    </p:bg>
    <p:spTree>
      <p:nvGrpSpPr>
        <p:cNvPr id="1" name=""/>
        <p:cNvGrpSpPr/>
        <p:nvPr/>
      </p:nvGrpSpPr>
      <p:grpSpPr>
        <a:xfrm>
          <a:off x="0" y="0"/>
          <a:ext cx="0" cy="0"/>
          <a:chOff x="0" y="0"/>
          <a:chExt cx="0" cy="0"/>
        </a:xfrm>
      </p:grpSpPr>
      <p:grpSp>
        <p:nvGrpSpPr>
          <p:cNvPr id="2" name="Group 2"/>
          <p:cNvGrpSpPr/>
          <p:nvPr/>
        </p:nvGrpSpPr>
        <p:grpSpPr>
          <a:xfrm>
            <a:off x="2633662" y="495302"/>
            <a:ext cx="4010026" cy="833436"/>
            <a:chOff x="0" y="0"/>
            <a:chExt cx="14257871" cy="2963329"/>
          </a:xfrm>
        </p:grpSpPr>
        <p:sp>
          <p:nvSpPr>
            <p:cNvPr id="3" name="Freeform 3"/>
            <p:cNvSpPr/>
            <p:nvPr/>
          </p:nvSpPr>
          <p:spPr>
            <a:xfrm>
              <a:off x="0" y="0"/>
              <a:ext cx="14257910" cy="2963291"/>
            </a:xfrm>
            <a:custGeom>
              <a:avLst/>
              <a:gdLst/>
              <a:ahLst/>
              <a:cxnLst/>
              <a:rect l="l" t="t" r="r" b="b"/>
              <a:pathLst>
                <a:path w="14257910" h="2963291">
                  <a:moveTo>
                    <a:pt x="0" y="0"/>
                  </a:moveTo>
                  <a:lnTo>
                    <a:pt x="14257910" y="0"/>
                  </a:lnTo>
                  <a:lnTo>
                    <a:pt x="14257910" y="2963291"/>
                  </a:lnTo>
                  <a:lnTo>
                    <a:pt x="0" y="2963291"/>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 name="Group 4"/>
          <p:cNvGrpSpPr/>
          <p:nvPr/>
        </p:nvGrpSpPr>
        <p:grpSpPr>
          <a:xfrm>
            <a:off x="2607565" y="466655"/>
            <a:ext cx="3965699" cy="787967"/>
            <a:chOff x="0" y="0"/>
            <a:chExt cx="10575201" cy="2101240"/>
          </a:xfrm>
        </p:grpSpPr>
        <p:sp>
          <p:nvSpPr>
            <p:cNvPr id="5" name="Freeform 5"/>
            <p:cNvSpPr/>
            <p:nvPr/>
          </p:nvSpPr>
          <p:spPr>
            <a:xfrm>
              <a:off x="0" y="0"/>
              <a:ext cx="10575163" cy="2101215"/>
            </a:xfrm>
            <a:custGeom>
              <a:avLst/>
              <a:gdLst/>
              <a:ahLst/>
              <a:cxnLst/>
              <a:rect l="l" t="t" r="r" b="b"/>
              <a:pathLst>
                <a:path w="10575163" h="2101215">
                  <a:moveTo>
                    <a:pt x="0" y="2101215"/>
                  </a:moveTo>
                  <a:lnTo>
                    <a:pt x="10575163" y="2101215"/>
                  </a:lnTo>
                  <a:lnTo>
                    <a:pt x="10575163" y="0"/>
                  </a:lnTo>
                  <a:lnTo>
                    <a:pt x="0" y="0"/>
                  </a:lnTo>
                  <a:close/>
                </a:path>
              </a:pathLst>
            </a:custGeom>
            <a:solidFill>
              <a:srgbClr val="F96A1F"/>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6" name="Freeform 6"/>
          <p:cNvSpPr/>
          <p:nvPr/>
        </p:nvSpPr>
        <p:spPr>
          <a:xfrm>
            <a:off x="6184887" y="2070034"/>
            <a:ext cx="2607801" cy="2449028"/>
          </a:xfrm>
          <a:custGeom>
            <a:avLst/>
            <a:gdLst/>
            <a:ahLst/>
            <a:cxnLst/>
            <a:rect l="l" t="t" r="r" b="b"/>
            <a:pathLst>
              <a:path w="6954136" h="6530740">
                <a:moveTo>
                  <a:pt x="0" y="0"/>
                </a:moveTo>
                <a:lnTo>
                  <a:pt x="6954136" y="0"/>
                </a:lnTo>
                <a:lnTo>
                  <a:pt x="6954136" y="6530740"/>
                </a:lnTo>
                <a:lnTo>
                  <a:pt x="0" y="65307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7" name="Group 7"/>
          <p:cNvGrpSpPr/>
          <p:nvPr/>
        </p:nvGrpSpPr>
        <p:grpSpPr>
          <a:xfrm>
            <a:off x="128588" y="4761"/>
            <a:ext cx="1428750" cy="1566864"/>
            <a:chOff x="0" y="0"/>
            <a:chExt cx="5080000" cy="5571071"/>
          </a:xfrm>
        </p:grpSpPr>
        <p:sp>
          <p:nvSpPr>
            <p:cNvPr id="8" name="Freeform 8"/>
            <p:cNvSpPr/>
            <p:nvPr/>
          </p:nvSpPr>
          <p:spPr>
            <a:xfrm>
              <a:off x="0" y="0"/>
              <a:ext cx="5080000" cy="5571109"/>
            </a:xfrm>
            <a:custGeom>
              <a:avLst/>
              <a:gdLst/>
              <a:ahLst/>
              <a:cxnLst/>
              <a:rect l="l" t="t" r="r" b="b"/>
              <a:pathLst>
                <a:path w="5080000" h="5571109">
                  <a:moveTo>
                    <a:pt x="0" y="0"/>
                  </a:moveTo>
                  <a:lnTo>
                    <a:pt x="5080000" y="0"/>
                  </a:lnTo>
                  <a:lnTo>
                    <a:pt x="5080000" y="5571109"/>
                  </a:lnTo>
                  <a:lnTo>
                    <a:pt x="0" y="5571109"/>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9" name="Freeform 9"/>
          <p:cNvSpPr/>
          <p:nvPr/>
        </p:nvSpPr>
        <p:spPr>
          <a:xfrm>
            <a:off x="133742" y="-23813"/>
            <a:ext cx="1451271" cy="1594431"/>
          </a:xfrm>
          <a:custGeom>
            <a:avLst/>
            <a:gdLst/>
            <a:ahLst/>
            <a:cxnLst/>
            <a:rect l="l" t="t" r="r" b="b"/>
            <a:pathLst>
              <a:path w="3870055" h="4251817">
                <a:moveTo>
                  <a:pt x="0" y="0"/>
                </a:moveTo>
                <a:lnTo>
                  <a:pt x="3870055" y="0"/>
                </a:lnTo>
                <a:lnTo>
                  <a:pt x="3870055" y="4251817"/>
                </a:lnTo>
                <a:lnTo>
                  <a:pt x="0" y="425181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10" name="Group 10"/>
          <p:cNvGrpSpPr/>
          <p:nvPr/>
        </p:nvGrpSpPr>
        <p:grpSpPr>
          <a:xfrm>
            <a:off x="1414463" y="4761"/>
            <a:ext cx="781051" cy="852489"/>
            <a:chOff x="0" y="0"/>
            <a:chExt cx="2777071" cy="3031071"/>
          </a:xfrm>
        </p:grpSpPr>
        <p:sp>
          <p:nvSpPr>
            <p:cNvPr id="11" name="Freeform 11"/>
            <p:cNvSpPr/>
            <p:nvPr/>
          </p:nvSpPr>
          <p:spPr>
            <a:xfrm>
              <a:off x="0" y="0"/>
              <a:ext cx="2777109" cy="3031109"/>
            </a:xfrm>
            <a:custGeom>
              <a:avLst/>
              <a:gdLst/>
              <a:ahLst/>
              <a:cxnLst/>
              <a:rect l="l" t="t" r="r" b="b"/>
              <a:pathLst>
                <a:path w="2777109" h="3031109">
                  <a:moveTo>
                    <a:pt x="0" y="0"/>
                  </a:moveTo>
                  <a:lnTo>
                    <a:pt x="2777109" y="0"/>
                  </a:lnTo>
                  <a:lnTo>
                    <a:pt x="2777109" y="3031109"/>
                  </a:lnTo>
                  <a:lnTo>
                    <a:pt x="0" y="3031109"/>
                  </a:lnTo>
                  <a:lnTo>
                    <a:pt x="0" y="0"/>
                  </a:lnTo>
                  <a:close/>
                </a:path>
              </a:pathLst>
            </a:custGeom>
            <a:blipFill>
              <a:blip r:embed="rId7" cstate="email">
                <a:extLst>
                  <a:ext uri="{28A0092B-C50C-407E-A947-70E740481C1C}">
                    <a14:useLocalDpi xmlns:a14="http://schemas.microsoft.com/office/drawing/2010/main"/>
                  </a:ext>
                </a:extLst>
              </a:blip>
              <a:stretch>
                <a:fillRect r="1" b="1"/>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12" name="Freeform 12"/>
          <p:cNvSpPr/>
          <p:nvPr/>
        </p:nvSpPr>
        <p:spPr>
          <a:xfrm>
            <a:off x="1423989" y="-23814"/>
            <a:ext cx="782187" cy="868316"/>
          </a:xfrm>
          <a:custGeom>
            <a:avLst/>
            <a:gdLst/>
            <a:ahLst/>
            <a:cxnLst/>
            <a:rect l="l" t="t" r="r" b="b"/>
            <a:pathLst>
              <a:path w="2085832" h="2315508">
                <a:moveTo>
                  <a:pt x="0" y="0"/>
                </a:moveTo>
                <a:lnTo>
                  <a:pt x="2085832" y="0"/>
                </a:lnTo>
                <a:lnTo>
                  <a:pt x="2085832" y="2315508"/>
                </a:lnTo>
                <a:lnTo>
                  <a:pt x="0" y="231550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13" name="Group 13"/>
          <p:cNvGrpSpPr/>
          <p:nvPr/>
        </p:nvGrpSpPr>
        <p:grpSpPr>
          <a:xfrm>
            <a:off x="7672387" y="1266826"/>
            <a:ext cx="1471613" cy="1257300"/>
            <a:chOff x="0" y="0"/>
            <a:chExt cx="5232400" cy="4470400"/>
          </a:xfrm>
        </p:grpSpPr>
        <p:sp>
          <p:nvSpPr>
            <p:cNvPr id="14" name="Freeform 14"/>
            <p:cNvSpPr/>
            <p:nvPr/>
          </p:nvSpPr>
          <p:spPr>
            <a:xfrm>
              <a:off x="0" y="0"/>
              <a:ext cx="5232400" cy="4470400"/>
            </a:xfrm>
            <a:custGeom>
              <a:avLst/>
              <a:gdLst/>
              <a:ahLst/>
              <a:cxnLst/>
              <a:rect l="l" t="t" r="r" b="b"/>
              <a:pathLst>
                <a:path w="5232400" h="4470400">
                  <a:moveTo>
                    <a:pt x="0" y="0"/>
                  </a:moveTo>
                  <a:lnTo>
                    <a:pt x="5232400" y="0"/>
                  </a:lnTo>
                  <a:lnTo>
                    <a:pt x="5232400" y="4470400"/>
                  </a:lnTo>
                  <a:lnTo>
                    <a:pt x="0" y="447040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15" name="Freeform 15"/>
          <p:cNvSpPr/>
          <p:nvPr/>
        </p:nvSpPr>
        <p:spPr>
          <a:xfrm>
            <a:off x="7702380" y="1232797"/>
            <a:ext cx="1465430" cy="1258904"/>
          </a:xfrm>
          <a:custGeom>
            <a:avLst/>
            <a:gdLst/>
            <a:ahLst/>
            <a:cxnLst/>
            <a:rect l="l" t="t" r="r" b="b"/>
            <a:pathLst>
              <a:path w="3907812" h="3357077">
                <a:moveTo>
                  <a:pt x="0" y="0"/>
                </a:moveTo>
                <a:lnTo>
                  <a:pt x="3907813" y="0"/>
                </a:lnTo>
                <a:lnTo>
                  <a:pt x="3907813" y="3357077"/>
                </a:lnTo>
                <a:lnTo>
                  <a:pt x="0" y="3357077"/>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
        <p:nvSpPr>
          <p:cNvPr id="16" name="Freeform 16"/>
          <p:cNvSpPr/>
          <p:nvPr/>
        </p:nvSpPr>
        <p:spPr>
          <a:xfrm>
            <a:off x="9986473" y="2984874"/>
            <a:ext cx="626039" cy="467583"/>
          </a:xfrm>
          <a:custGeom>
            <a:avLst/>
            <a:gdLst/>
            <a:ahLst/>
            <a:cxnLst/>
            <a:rect l="l" t="t" r="r" b="b"/>
            <a:pathLst>
              <a:path w="1669437" h="1246889">
                <a:moveTo>
                  <a:pt x="0" y="0"/>
                </a:moveTo>
                <a:lnTo>
                  <a:pt x="1669437" y="0"/>
                </a:lnTo>
                <a:lnTo>
                  <a:pt x="1669437" y="1246889"/>
                </a:lnTo>
                <a:lnTo>
                  <a:pt x="0" y="124688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17" name="Group 17"/>
          <p:cNvGrpSpPr/>
          <p:nvPr/>
        </p:nvGrpSpPr>
        <p:grpSpPr>
          <a:xfrm>
            <a:off x="8310564" y="4395789"/>
            <a:ext cx="566739" cy="247649"/>
            <a:chOff x="0" y="0"/>
            <a:chExt cx="2015071" cy="880529"/>
          </a:xfrm>
        </p:grpSpPr>
        <p:sp>
          <p:nvSpPr>
            <p:cNvPr id="18" name="Freeform 18"/>
            <p:cNvSpPr/>
            <p:nvPr/>
          </p:nvSpPr>
          <p:spPr>
            <a:xfrm>
              <a:off x="0" y="0"/>
              <a:ext cx="2015109" cy="880491"/>
            </a:xfrm>
            <a:custGeom>
              <a:avLst/>
              <a:gdLst/>
              <a:ahLst/>
              <a:cxnLst/>
              <a:rect l="l" t="t" r="r" b="b"/>
              <a:pathLst>
                <a:path w="2015109" h="880491">
                  <a:moveTo>
                    <a:pt x="0" y="0"/>
                  </a:moveTo>
                  <a:lnTo>
                    <a:pt x="2015109" y="0"/>
                  </a:lnTo>
                  <a:lnTo>
                    <a:pt x="2015109" y="880491"/>
                  </a:lnTo>
                  <a:lnTo>
                    <a:pt x="0" y="880491"/>
                  </a:lnTo>
                  <a:lnTo>
                    <a:pt x="0" y="0"/>
                  </a:lnTo>
                  <a:close/>
                </a:path>
              </a:pathLst>
            </a:custGeom>
            <a:blipFill>
              <a:blip r:embed="rId12" cstate="email">
                <a:extLst>
                  <a:ext uri="{28A0092B-C50C-407E-A947-70E740481C1C}">
                    <a14:useLocalDpi xmlns:a14="http://schemas.microsoft.com/office/drawing/2010/main"/>
                  </a:ext>
                </a:extLst>
              </a:blip>
              <a:stretch>
                <a:fillRect r="1"/>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9" name="Group 19"/>
          <p:cNvGrpSpPr/>
          <p:nvPr/>
        </p:nvGrpSpPr>
        <p:grpSpPr>
          <a:xfrm rot="15540000">
            <a:off x="8269416" y="4148754"/>
            <a:ext cx="683907" cy="692987"/>
            <a:chOff x="0" y="0"/>
            <a:chExt cx="2431669" cy="2463952"/>
          </a:xfrm>
        </p:grpSpPr>
        <p:sp>
          <p:nvSpPr>
            <p:cNvPr id="20" name="Freeform 20"/>
            <p:cNvSpPr/>
            <p:nvPr/>
          </p:nvSpPr>
          <p:spPr>
            <a:xfrm>
              <a:off x="0" y="0"/>
              <a:ext cx="2431669" cy="2463927"/>
            </a:xfrm>
            <a:custGeom>
              <a:avLst/>
              <a:gdLst/>
              <a:ahLst/>
              <a:cxnLst/>
              <a:rect l="l" t="t" r="r" b="b"/>
              <a:pathLst>
                <a:path w="2431669" h="2463927">
                  <a:moveTo>
                    <a:pt x="2431669" y="2463927"/>
                  </a:moveTo>
                  <a:lnTo>
                    <a:pt x="2431669" y="0"/>
                  </a:lnTo>
                  <a:lnTo>
                    <a:pt x="902462" y="0"/>
                  </a:lnTo>
                  <a:lnTo>
                    <a:pt x="0" y="0"/>
                  </a:lnTo>
                  <a:lnTo>
                    <a:pt x="0" y="375031"/>
                  </a:lnTo>
                  <a:lnTo>
                    <a:pt x="0" y="2463927"/>
                  </a:lnTo>
                  <a:lnTo>
                    <a:pt x="2431669" y="2463927"/>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1" name="Group 21"/>
          <p:cNvGrpSpPr/>
          <p:nvPr/>
        </p:nvGrpSpPr>
        <p:grpSpPr>
          <a:xfrm rot="11940000">
            <a:off x="7928609" y="3979444"/>
            <a:ext cx="683907" cy="692983"/>
            <a:chOff x="0" y="0"/>
            <a:chExt cx="2431669" cy="2463940"/>
          </a:xfrm>
        </p:grpSpPr>
        <p:sp>
          <p:nvSpPr>
            <p:cNvPr id="22" name="Freeform 22"/>
            <p:cNvSpPr/>
            <p:nvPr/>
          </p:nvSpPr>
          <p:spPr>
            <a:xfrm>
              <a:off x="0" y="0"/>
              <a:ext cx="2431669" cy="2463927"/>
            </a:xfrm>
            <a:custGeom>
              <a:avLst/>
              <a:gdLst/>
              <a:ahLst/>
              <a:cxnLst/>
              <a:rect l="l" t="t" r="r" b="b"/>
              <a:pathLst>
                <a:path w="2431669" h="2463927">
                  <a:moveTo>
                    <a:pt x="2431669" y="2463927"/>
                  </a:moveTo>
                  <a:lnTo>
                    <a:pt x="2431669" y="0"/>
                  </a:lnTo>
                  <a:lnTo>
                    <a:pt x="80645" y="0"/>
                  </a:lnTo>
                  <a:lnTo>
                    <a:pt x="0" y="0"/>
                  </a:lnTo>
                  <a:lnTo>
                    <a:pt x="0" y="2463927"/>
                  </a:lnTo>
                  <a:lnTo>
                    <a:pt x="2431669" y="2463927"/>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3" name="Group 23"/>
          <p:cNvGrpSpPr/>
          <p:nvPr/>
        </p:nvGrpSpPr>
        <p:grpSpPr>
          <a:xfrm>
            <a:off x="6929437" y="328612"/>
            <a:ext cx="2214563" cy="728663"/>
            <a:chOff x="0" y="0"/>
            <a:chExt cx="7874000" cy="2590800"/>
          </a:xfrm>
        </p:grpSpPr>
        <p:sp>
          <p:nvSpPr>
            <p:cNvPr id="24" name="Freeform 24"/>
            <p:cNvSpPr/>
            <p:nvPr/>
          </p:nvSpPr>
          <p:spPr>
            <a:xfrm>
              <a:off x="0" y="0"/>
              <a:ext cx="7874000" cy="2590800"/>
            </a:xfrm>
            <a:custGeom>
              <a:avLst/>
              <a:gdLst/>
              <a:ahLst/>
              <a:cxnLst/>
              <a:rect l="l" t="t" r="r" b="b"/>
              <a:pathLst>
                <a:path w="7874000" h="2590800">
                  <a:moveTo>
                    <a:pt x="0" y="0"/>
                  </a:moveTo>
                  <a:lnTo>
                    <a:pt x="7874000" y="0"/>
                  </a:lnTo>
                  <a:lnTo>
                    <a:pt x="7874000" y="2590800"/>
                  </a:lnTo>
                  <a:lnTo>
                    <a:pt x="0" y="2590800"/>
                  </a:lnTo>
                  <a:lnTo>
                    <a:pt x="0" y="0"/>
                  </a:lnTo>
                  <a:close/>
                </a:path>
              </a:pathLst>
            </a:custGeom>
            <a:blipFill>
              <a:blip r:embed="rId1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25" name="Freeform 25"/>
          <p:cNvSpPr/>
          <p:nvPr/>
        </p:nvSpPr>
        <p:spPr>
          <a:xfrm>
            <a:off x="6677217" y="-181526"/>
            <a:ext cx="3562924" cy="1467176"/>
          </a:xfrm>
          <a:custGeom>
            <a:avLst/>
            <a:gdLst/>
            <a:ahLst/>
            <a:cxnLst/>
            <a:rect l="l" t="t" r="r" b="b"/>
            <a:pathLst>
              <a:path w="9501130" h="3912470">
                <a:moveTo>
                  <a:pt x="0" y="0"/>
                </a:moveTo>
                <a:lnTo>
                  <a:pt x="9501131" y="0"/>
                </a:lnTo>
                <a:lnTo>
                  <a:pt x="9501131" y="3912470"/>
                </a:lnTo>
                <a:lnTo>
                  <a:pt x="0" y="3912470"/>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nvGrpSpPr>
          <p:cNvPr id="26" name="Group 26"/>
          <p:cNvGrpSpPr/>
          <p:nvPr/>
        </p:nvGrpSpPr>
        <p:grpSpPr>
          <a:xfrm>
            <a:off x="95251" y="1995489"/>
            <a:ext cx="2819399" cy="2652714"/>
            <a:chOff x="0" y="0"/>
            <a:chExt cx="10024529" cy="9431871"/>
          </a:xfrm>
        </p:grpSpPr>
        <p:sp>
          <p:nvSpPr>
            <p:cNvPr id="27" name="Freeform 27"/>
            <p:cNvSpPr/>
            <p:nvPr/>
          </p:nvSpPr>
          <p:spPr>
            <a:xfrm>
              <a:off x="0" y="0"/>
              <a:ext cx="10024491" cy="9431909"/>
            </a:xfrm>
            <a:custGeom>
              <a:avLst/>
              <a:gdLst/>
              <a:ahLst/>
              <a:cxnLst/>
              <a:rect l="l" t="t" r="r" b="b"/>
              <a:pathLst>
                <a:path w="10024491" h="9431909">
                  <a:moveTo>
                    <a:pt x="0" y="0"/>
                  </a:moveTo>
                  <a:lnTo>
                    <a:pt x="10024491" y="0"/>
                  </a:lnTo>
                  <a:lnTo>
                    <a:pt x="10024491" y="9431909"/>
                  </a:lnTo>
                  <a:lnTo>
                    <a:pt x="0" y="9431909"/>
                  </a:lnTo>
                  <a:lnTo>
                    <a:pt x="0" y="0"/>
                  </a:lnTo>
                  <a:close/>
                </a:path>
              </a:pathLst>
            </a:custGeom>
            <a:blipFill>
              <a:blip r:embed="rId17"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8" name="Group 28"/>
          <p:cNvGrpSpPr/>
          <p:nvPr/>
        </p:nvGrpSpPr>
        <p:grpSpPr>
          <a:xfrm rot="10800000">
            <a:off x="0" y="1628775"/>
            <a:ext cx="3405901" cy="3402215"/>
            <a:chOff x="0" y="0"/>
            <a:chExt cx="12109869" cy="12096763"/>
          </a:xfrm>
        </p:grpSpPr>
        <p:sp>
          <p:nvSpPr>
            <p:cNvPr id="29" name="Freeform 29" descr="A cup of coffee with a spoon in it.  AI generated content"/>
            <p:cNvSpPr/>
            <p:nvPr/>
          </p:nvSpPr>
          <p:spPr>
            <a:xfrm>
              <a:off x="0" y="0"/>
              <a:ext cx="12109831" cy="12096750"/>
            </a:xfrm>
            <a:custGeom>
              <a:avLst/>
              <a:gdLst/>
              <a:ahLst/>
              <a:cxnLst/>
              <a:rect l="l" t="t" r="r" b="b"/>
              <a:pathLst>
                <a:path w="12109831" h="12096750">
                  <a:moveTo>
                    <a:pt x="0" y="0"/>
                  </a:moveTo>
                  <a:lnTo>
                    <a:pt x="12109831" y="0"/>
                  </a:lnTo>
                  <a:lnTo>
                    <a:pt x="12109831" y="12096750"/>
                  </a:lnTo>
                  <a:lnTo>
                    <a:pt x="0" y="12096750"/>
                  </a:lnTo>
                  <a:lnTo>
                    <a:pt x="0" y="0"/>
                  </a:lnTo>
                  <a:close/>
                </a:path>
              </a:pathLst>
            </a:custGeom>
            <a:blipFill>
              <a:blip r:embed="rId18"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30" name="TextBox 30"/>
          <p:cNvSpPr txBox="1"/>
          <p:nvPr/>
        </p:nvSpPr>
        <p:spPr>
          <a:xfrm>
            <a:off x="3347533" y="1245324"/>
            <a:ext cx="2607894" cy="2882892"/>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4611"/>
              </a:lnSpc>
            </a:pPr>
            <a:r>
              <a:rPr lang="en-US" sz="2580">
                <a:solidFill>
                  <a:srgbClr val="2A0860"/>
                </a:solidFill>
                <a:latin typeface="Cubano"/>
                <a:ea typeface="Cubano"/>
                <a:cs typeface="Cubano"/>
                <a:sym typeface="Cubano"/>
              </a:rPr>
              <a:t>CAFES &amp; BARS SHOPS</a:t>
            </a:r>
          </a:p>
          <a:p>
            <a:pPr algn="ctr">
              <a:lnSpc>
                <a:spcPts val="4611"/>
              </a:lnSpc>
            </a:pPr>
            <a:r>
              <a:rPr lang="en-US" sz="2580">
                <a:solidFill>
                  <a:srgbClr val="2A0860"/>
                </a:solidFill>
                <a:latin typeface="Cubano"/>
                <a:ea typeface="Cubano"/>
                <a:cs typeface="Cubano"/>
                <a:sym typeface="Cubano"/>
              </a:rPr>
              <a:t>STUDENT SPACES FRUITY</a:t>
            </a:r>
          </a:p>
          <a:p>
            <a:pPr algn="ctr">
              <a:lnSpc>
                <a:spcPts val="4611"/>
              </a:lnSpc>
            </a:pPr>
            <a:r>
              <a:rPr lang="en-US" sz="2580">
                <a:solidFill>
                  <a:srgbClr val="2A0860"/>
                </a:solidFill>
                <a:latin typeface="Cubano"/>
                <a:ea typeface="Cubano"/>
                <a:cs typeface="Cubano"/>
                <a:sym typeface="Cubano"/>
              </a:rPr>
              <a:t>GIGS</a:t>
            </a:r>
          </a:p>
        </p:txBody>
      </p:sp>
      <p:sp>
        <p:nvSpPr>
          <p:cNvPr id="31" name="TextBox 31"/>
          <p:cNvSpPr txBox="1"/>
          <p:nvPr/>
        </p:nvSpPr>
        <p:spPr>
          <a:xfrm>
            <a:off x="2798568" y="543211"/>
            <a:ext cx="3617859" cy="55578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4515"/>
              </a:lnSpc>
            </a:pPr>
            <a:r>
              <a:rPr lang="en-US" sz="3225">
                <a:solidFill>
                  <a:srgbClr val="FBFAE5"/>
                </a:solidFill>
                <a:latin typeface="Cubano"/>
                <a:ea typeface="Cubano"/>
                <a:cs typeface="Cubano"/>
                <a:sym typeface="Cubano"/>
              </a:rPr>
              <a:t>STUDY &amp; SOCIALISE</a:t>
            </a:r>
          </a:p>
        </p:txBody>
      </p:sp>
      <p:sp>
        <p:nvSpPr>
          <p:cNvPr id="32" name="TextBox 32"/>
          <p:cNvSpPr txBox="1"/>
          <p:nvPr/>
        </p:nvSpPr>
        <p:spPr>
          <a:xfrm>
            <a:off x="6669962" y="2489647"/>
            <a:ext cx="1670438" cy="33900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753"/>
              </a:lnSpc>
            </a:pPr>
            <a:r>
              <a:rPr lang="en-US" sz="1967">
                <a:solidFill>
                  <a:srgbClr val="2A0860"/>
                </a:solidFill>
                <a:latin typeface="Cubano"/>
                <a:ea typeface="Cubano"/>
                <a:cs typeface="Cubano"/>
                <a:sym typeface="Cubano"/>
              </a:rPr>
              <a:t>LUU REWARDS:</a:t>
            </a:r>
          </a:p>
        </p:txBody>
      </p:sp>
      <p:sp>
        <p:nvSpPr>
          <p:cNvPr id="33" name="TextBox 33"/>
          <p:cNvSpPr txBox="1"/>
          <p:nvPr/>
        </p:nvSpPr>
        <p:spPr>
          <a:xfrm>
            <a:off x="6930952" y="3587444"/>
            <a:ext cx="291758" cy="14337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155"/>
              </a:lnSpc>
            </a:pPr>
            <a:r>
              <a:rPr lang="en-US" sz="825" b="1">
                <a:solidFill>
                  <a:srgbClr val="2A0860"/>
                </a:solidFill>
                <a:latin typeface="Apercu Pro 2 Heavy"/>
                <a:ea typeface="Apercu Pro 2 Heavy"/>
                <a:cs typeface="Apercu Pro 2 Heavy"/>
                <a:sym typeface="Apercu Pro 2 Heavy"/>
              </a:rPr>
              <a:t>Apple</a:t>
            </a:r>
          </a:p>
        </p:txBody>
      </p:sp>
      <p:sp>
        <p:nvSpPr>
          <p:cNvPr id="34" name="TextBox 34"/>
          <p:cNvSpPr txBox="1"/>
          <p:nvPr/>
        </p:nvSpPr>
        <p:spPr>
          <a:xfrm>
            <a:off x="7748837" y="3587444"/>
            <a:ext cx="354702" cy="143373"/>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1155"/>
              </a:lnSpc>
            </a:pPr>
            <a:r>
              <a:rPr lang="en-US" sz="825" b="1">
                <a:solidFill>
                  <a:srgbClr val="2A0860"/>
                </a:solidFill>
                <a:latin typeface="Apercu Pro 2 Heavy"/>
                <a:ea typeface="Apercu Pro 2 Heavy"/>
                <a:cs typeface="Apercu Pro 2 Heavy"/>
                <a:sym typeface="Apercu Pro 2 Heavy"/>
              </a:rPr>
              <a:t>Google</a:t>
            </a:r>
          </a:p>
        </p:txBody>
      </p:sp>
      <p:sp>
        <p:nvSpPr>
          <p:cNvPr id="35" name="TextBox 35"/>
          <p:cNvSpPr txBox="1"/>
          <p:nvPr/>
        </p:nvSpPr>
        <p:spPr>
          <a:xfrm>
            <a:off x="347661" y="4568103"/>
            <a:ext cx="1138239"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2A0860"/>
                </a:solidFill>
                <a:latin typeface="Apercu Pro 1 Medium Italics"/>
                <a:ea typeface="Apercu Pro 1 Medium Italics"/>
                <a:cs typeface="Apercu Pro 1 Medium Italics"/>
                <a:sym typeface="Apercu Pro 1 Medium Italics"/>
              </a:rPr>
              <a:t>luu.ac.uk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A086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2010005" cy="5143500"/>
            <a:chOff x="0" y="0"/>
            <a:chExt cx="5360010" cy="13716000"/>
          </a:xfrm>
        </p:grpSpPr>
        <p:sp>
          <p:nvSpPr>
            <p:cNvPr id="3" name="Freeform 3"/>
            <p:cNvSpPr/>
            <p:nvPr/>
          </p:nvSpPr>
          <p:spPr>
            <a:xfrm>
              <a:off x="0" y="0"/>
              <a:ext cx="5360035" cy="13716000"/>
            </a:xfrm>
            <a:custGeom>
              <a:avLst/>
              <a:gdLst/>
              <a:ahLst/>
              <a:cxnLst/>
              <a:rect l="l" t="t" r="r" b="b"/>
              <a:pathLst>
                <a:path w="5360035" h="13716000">
                  <a:moveTo>
                    <a:pt x="0" y="13716000"/>
                  </a:moveTo>
                  <a:lnTo>
                    <a:pt x="5360035" y="13716000"/>
                  </a:lnTo>
                  <a:lnTo>
                    <a:pt x="5360035" y="0"/>
                  </a:lnTo>
                  <a:lnTo>
                    <a:pt x="0" y="0"/>
                  </a:lnTo>
                  <a:close/>
                </a:path>
              </a:pathLst>
            </a:custGeom>
            <a:solidFill>
              <a:srgbClr val="FF8F1C"/>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 name="Group 4"/>
          <p:cNvGrpSpPr/>
          <p:nvPr/>
        </p:nvGrpSpPr>
        <p:grpSpPr>
          <a:xfrm>
            <a:off x="6381751" y="5025189"/>
            <a:ext cx="250514" cy="250503"/>
            <a:chOff x="0" y="0"/>
            <a:chExt cx="668033" cy="668007"/>
          </a:xfrm>
        </p:grpSpPr>
        <p:sp>
          <p:nvSpPr>
            <p:cNvPr id="5" name="Freeform 5"/>
            <p:cNvSpPr/>
            <p:nvPr/>
          </p:nvSpPr>
          <p:spPr>
            <a:xfrm>
              <a:off x="0" y="0"/>
              <a:ext cx="668021" cy="315468"/>
            </a:xfrm>
            <a:custGeom>
              <a:avLst/>
              <a:gdLst/>
              <a:ahLst/>
              <a:cxnLst/>
              <a:rect l="l" t="t" r="r" b="b"/>
              <a:pathLst>
                <a:path w="668021" h="315468">
                  <a:moveTo>
                    <a:pt x="0" y="0"/>
                  </a:moveTo>
                  <a:cubicBezTo>
                    <a:pt x="69215" y="94107"/>
                    <a:pt x="105664" y="204343"/>
                    <a:pt x="109220" y="315468"/>
                  </a:cubicBezTo>
                  <a:lnTo>
                    <a:pt x="558801" y="315468"/>
                  </a:lnTo>
                  <a:cubicBezTo>
                    <a:pt x="562357" y="204343"/>
                    <a:pt x="598806" y="94107"/>
                    <a:pt x="668021" y="0"/>
                  </a:cubicBezTo>
                  <a:cubicBezTo>
                    <a:pt x="568707" y="73025"/>
                    <a:pt x="451358"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 name="Group 6"/>
          <p:cNvGrpSpPr/>
          <p:nvPr/>
        </p:nvGrpSpPr>
        <p:grpSpPr>
          <a:xfrm>
            <a:off x="6700709" y="4706231"/>
            <a:ext cx="250514" cy="250503"/>
            <a:chOff x="0" y="0"/>
            <a:chExt cx="668033" cy="668007"/>
          </a:xfrm>
        </p:grpSpPr>
        <p:sp>
          <p:nvSpPr>
            <p:cNvPr id="7" name="Freeform 7"/>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8" name="Group 8"/>
          <p:cNvGrpSpPr/>
          <p:nvPr/>
        </p:nvGrpSpPr>
        <p:grpSpPr>
          <a:xfrm>
            <a:off x="7019670" y="4387270"/>
            <a:ext cx="250514" cy="250503"/>
            <a:chOff x="0" y="0"/>
            <a:chExt cx="668033" cy="668007"/>
          </a:xfrm>
        </p:grpSpPr>
        <p:sp>
          <p:nvSpPr>
            <p:cNvPr id="9" name="Freeform 9"/>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0" name="Group 10"/>
          <p:cNvGrpSpPr/>
          <p:nvPr/>
        </p:nvGrpSpPr>
        <p:grpSpPr>
          <a:xfrm>
            <a:off x="7019674" y="5025196"/>
            <a:ext cx="250514" cy="250503"/>
            <a:chOff x="0" y="0"/>
            <a:chExt cx="668033" cy="668007"/>
          </a:xfrm>
        </p:grpSpPr>
        <p:sp>
          <p:nvSpPr>
            <p:cNvPr id="11" name="Freeform 11"/>
            <p:cNvSpPr/>
            <p:nvPr/>
          </p:nvSpPr>
          <p:spPr>
            <a:xfrm>
              <a:off x="0" y="0"/>
              <a:ext cx="668021" cy="315468"/>
            </a:xfrm>
            <a:custGeom>
              <a:avLst/>
              <a:gdLst/>
              <a:ahLst/>
              <a:cxnLst/>
              <a:rect l="l" t="t" r="r" b="b"/>
              <a:pathLst>
                <a:path w="668021" h="315468">
                  <a:moveTo>
                    <a:pt x="0" y="0"/>
                  </a:moveTo>
                  <a:cubicBezTo>
                    <a:pt x="69215" y="94107"/>
                    <a:pt x="105664" y="204343"/>
                    <a:pt x="109220" y="315468"/>
                  </a:cubicBezTo>
                  <a:lnTo>
                    <a:pt x="558801" y="315468"/>
                  </a:lnTo>
                  <a:cubicBezTo>
                    <a:pt x="562357" y="204343"/>
                    <a:pt x="598806" y="94107"/>
                    <a:pt x="668021" y="0"/>
                  </a:cubicBezTo>
                  <a:cubicBezTo>
                    <a:pt x="568707" y="73025"/>
                    <a:pt x="451358"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2" name="Group 12"/>
          <p:cNvGrpSpPr/>
          <p:nvPr/>
        </p:nvGrpSpPr>
        <p:grpSpPr>
          <a:xfrm>
            <a:off x="7338628" y="4068312"/>
            <a:ext cx="250514" cy="250503"/>
            <a:chOff x="0" y="0"/>
            <a:chExt cx="668033" cy="668007"/>
          </a:xfrm>
        </p:grpSpPr>
        <p:sp>
          <p:nvSpPr>
            <p:cNvPr id="13" name="Freeform 13"/>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4" name="Group 14"/>
          <p:cNvGrpSpPr/>
          <p:nvPr/>
        </p:nvGrpSpPr>
        <p:grpSpPr>
          <a:xfrm>
            <a:off x="7338635" y="4706235"/>
            <a:ext cx="250514" cy="250503"/>
            <a:chOff x="0" y="0"/>
            <a:chExt cx="668033" cy="668007"/>
          </a:xfrm>
        </p:grpSpPr>
        <p:sp>
          <p:nvSpPr>
            <p:cNvPr id="15" name="Freeform 15"/>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6" name="Group 16"/>
          <p:cNvGrpSpPr/>
          <p:nvPr/>
        </p:nvGrpSpPr>
        <p:grpSpPr>
          <a:xfrm>
            <a:off x="7657589" y="3749351"/>
            <a:ext cx="250514" cy="250503"/>
            <a:chOff x="0" y="0"/>
            <a:chExt cx="668033" cy="668007"/>
          </a:xfrm>
        </p:grpSpPr>
        <p:sp>
          <p:nvSpPr>
            <p:cNvPr id="17" name="Freeform 17"/>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18" name="Group 18"/>
          <p:cNvGrpSpPr/>
          <p:nvPr/>
        </p:nvGrpSpPr>
        <p:grpSpPr>
          <a:xfrm>
            <a:off x="7657592" y="4387274"/>
            <a:ext cx="250514" cy="250503"/>
            <a:chOff x="0" y="0"/>
            <a:chExt cx="668033" cy="668007"/>
          </a:xfrm>
        </p:grpSpPr>
        <p:sp>
          <p:nvSpPr>
            <p:cNvPr id="19" name="Freeform 19"/>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0" name="Group 20"/>
          <p:cNvGrpSpPr/>
          <p:nvPr/>
        </p:nvGrpSpPr>
        <p:grpSpPr>
          <a:xfrm>
            <a:off x="7657600" y="5025200"/>
            <a:ext cx="250514" cy="250503"/>
            <a:chOff x="0" y="0"/>
            <a:chExt cx="668033" cy="668007"/>
          </a:xfrm>
        </p:grpSpPr>
        <p:sp>
          <p:nvSpPr>
            <p:cNvPr id="21" name="Freeform 21"/>
            <p:cNvSpPr/>
            <p:nvPr/>
          </p:nvSpPr>
          <p:spPr>
            <a:xfrm>
              <a:off x="0" y="0"/>
              <a:ext cx="668021" cy="315468"/>
            </a:xfrm>
            <a:custGeom>
              <a:avLst/>
              <a:gdLst/>
              <a:ahLst/>
              <a:cxnLst/>
              <a:rect l="l" t="t" r="r" b="b"/>
              <a:pathLst>
                <a:path w="668021" h="315468">
                  <a:moveTo>
                    <a:pt x="0" y="0"/>
                  </a:moveTo>
                  <a:cubicBezTo>
                    <a:pt x="69215" y="94107"/>
                    <a:pt x="105537" y="204343"/>
                    <a:pt x="109220" y="315468"/>
                  </a:cubicBezTo>
                  <a:lnTo>
                    <a:pt x="558801" y="315468"/>
                  </a:lnTo>
                  <a:cubicBezTo>
                    <a:pt x="562357" y="204343"/>
                    <a:pt x="598806" y="94107"/>
                    <a:pt x="668021" y="0"/>
                  </a:cubicBezTo>
                  <a:cubicBezTo>
                    <a:pt x="568707" y="73025"/>
                    <a:pt x="451358"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2" name="Group 22"/>
          <p:cNvGrpSpPr/>
          <p:nvPr/>
        </p:nvGrpSpPr>
        <p:grpSpPr>
          <a:xfrm>
            <a:off x="7976550" y="3430389"/>
            <a:ext cx="250514" cy="250503"/>
            <a:chOff x="0" y="0"/>
            <a:chExt cx="668033" cy="668007"/>
          </a:xfrm>
        </p:grpSpPr>
        <p:sp>
          <p:nvSpPr>
            <p:cNvPr id="23" name="Freeform 23"/>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4" name="Group 24"/>
          <p:cNvGrpSpPr/>
          <p:nvPr/>
        </p:nvGrpSpPr>
        <p:grpSpPr>
          <a:xfrm>
            <a:off x="7976554" y="4068316"/>
            <a:ext cx="250514" cy="250503"/>
            <a:chOff x="0" y="0"/>
            <a:chExt cx="668033" cy="668007"/>
          </a:xfrm>
        </p:grpSpPr>
        <p:sp>
          <p:nvSpPr>
            <p:cNvPr id="25" name="Freeform 25"/>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6" name="Group 26"/>
          <p:cNvGrpSpPr/>
          <p:nvPr/>
        </p:nvGrpSpPr>
        <p:grpSpPr>
          <a:xfrm>
            <a:off x="7976557" y="4706238"/>
            <a:ext cx="250514" cy="250503"/>
            <a:chOff x="0" y="0"/>
            <a:chExt cx="668033" cy="668007"/>
          </a:xfrm>
        </p:grpSpPr>
        <p:sp>
          <p:nvSpPr>
            <p:cNvPr id="27" name="Freeform 27"/>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28" name="Group 28"/>
          <p:cNvGrpSpPr/>
          <p:nvPr/>
        </p:nvGrpSpPr>
        <p:grpSpPr>
          <a:xfrm>
            <a:off x="8295508" y="3111432"/>
            <a:ext cx="250514" cy="250503"/>
            <a:chOff x="0" y="0"/>
            <a:chExt cx="668033" cy="668007"/>
          </a:xfrm>
        </p:grpSpPr>
        <p:sp>
          <p:nvSpPr>
            <p:cNvPr id="29" name="Freeform 29"/>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0" name="Group 30"/>
          <p:cNvGrpSpPr/>
          <p:nvPr/>
        </p:nvGrpSpPr>
        <p:grpSpPr>
          <a:xfrm>
            <a:off x="8295515" y="3749354"/>
            <a:ext cx="250514" cy="250503"/>
            <a:chOff x="0" y="0"/>
            <a:chExt cx="668033" cy="668007"/>
          </a:xfrm>
        </p:grpSpPr>
        <p:sp>
          <p:nvSpPr>
            <p:cNvPr id="31" name="Freeform 31"/>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2" name="Group 32"/>
          <p:cNvGrpSpPr/>
          <p:nvPr/>
        </p:nvGrpSpPr>
        <p:grpSpPr>
          <a:xfrm>
            <a:off x="8295519" y="4387281"/>
            <a:ext cx="250514" cy="250503"/>
            <a:chOff x="0" y="0"/>
            <a:chExt cx="668033" cy="668007"/>
          </a:xfrm>
        </p:grpSpPr>
        <p:sp>
          <p:nvSpPr>
            <p:cNvPr id="33" name="Freeform 33"/>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4" name="Group 34"/>
          <p:cNvGrpSpPr/>
          <p:nvPr/>
        </p:nvGrpSpPr>
        <p:grpSpPr>
          <a:xfrm>
            <a:off x="8295522" y="5025203"/>
            <a:ext cx="250514" cy="250503"/>
            <a:chOff x="0" y="0"/>
            <a:chExt cx="668033" cy="668007"/>
          </a:xfrm>
        </p:grpSpPr>
        <p:sp>
          <p:nvSpPr>
            <p:cNvPr id="35" name="Freeform 35"/>
            <p:cNvSpPr/>
            <p:nvPr/>
          </p:nvSpPr>
          <p:spPr>
            <a:xfrm>
              <a:off x="0" y="0"/>
              <a:ext cx="668021" cy="315468"/>
            </a:xfrm>
            <a:custGeom>
              <a:avLst/>
              <a:gdLst/>
              <a:ahLst/>
              <a:cxnLst/>
              <a:rect l="l" t="t" r="r" b="b"/>
              <a:pathLst>
                <a:path w="668021" h="315468">
                  <a:moveTo>
                    <a:pt x="0" y="0"/>
                  </a:moveTo>
                  <a:cubicBezTo>
                    <a:pt x="69215" y="94107"/>
                    <a:pt x="105537" y="204343"/>
                    <a:pt x="109220" y="315468"/>
                  </a:cubicBezTo>
                  <a:lnTo>
                    <a:pt x="558801" y="315468"/>
                  </a:lnTo>
                  <a:cubicBezTo>
                    <a:pt x="562357" y="204343"/>
                    <a:pt x="598806" y="94107"/>
                    <a:pt x="668021" y="0"/>
                  </a:cubicBezTo>
                  <a:cubicBezTo>
                    <a:pt x="568707" y="73025"/>
                    <a:pt x="451358"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6" name="Group 36"/>
          <p:cNvGrpSpPr/>
          <p:nvPr/>
        </p:nvGrpSpPr>
        <p:grpSpPr>
          <a:xfrm>
            <a:off x="8614469" y="2792471"/>
            <a:ext cx="250514" cy="250503"/>
            <a:chOff x="0" y="0"/>
            <a:chExt cx="668033" cy="668007"/>
          </a:xfrm>
        </p:grpSpPr>
        <p:sp>
          <p:nvSpPr>
            <p:cNvPr id="37" name="Freeform 37"/>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38" name="Group 38"/>
          <p:cNvGrpSpPr/>
          <p:nvPr/>
        </p:nvGrpSpPr>
        <p:grpSpPr>
          <a:xfrm>
            <a:off x="8614473" y="3430397"/>
            <a:ext cx="250514" cy="250503"/>
            <a:chOff x="0" y="0"/>
            <a:chExt cx="668033" cy="668007"/>
          </a:xfrm>
        </p:grpSpPr>
        <p:sp>
          <p:nvSpPr>
            <p:cNvPr id="39" name="Freeform 39"/>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0" name="Group 40"/>
          <p:cNvGrpSpPr/>
          <p:nvPr/>
        </p:nvGrpSpPr>
        <p:grpSpPr>
          <a:xfrm>
            <a:off x="8614477" y="4068319"/>
            <a:ext cx="250514" cy="250503"/>
            <a:chOff x="0" y="0"/>
            <a:chExt cx="668033" cy="668007"/>
          </a:xfrm>
        </p:grpSpPr>
        <p:sp>
          <p:nvSpPr>
            <p:cNvPr id="41" name="Freeform 41"/>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2" name="Group 42"/>
          <p:cNvGrpSpPr/>
          <p:nvPr/>
        </p:nvGrpSpPr>
        <p:grpSpPr>
          <a:xfrm>
            <a:off x="8614484" y="4706246"/>
            <a:ext cx="250514" cy="250503"/>
            <a:chOff x="0" y="0"/>
            <a:chExt cx="668033" cy="668007"/>
          </a:xfrm>
        </p:grpSpPr>
        <p:sp>
          <p:nvSpPr>
            <p:cNvPr id="43" name="Freeform 43"/>
            <p:cNvSpPr/>
            <p:nvPr/>
          </p:nvSpPr>
          <p:spPr>
            <a:xfrm>
              <a:off x="0" y="0"/>
              <a:ext cx="668021" cy="668020"/>
            </a:xfrm>
            <a:custGeom>
              <a:avLst/>
              <a:gdLst/>
              <a:ahLst/>
              <a:cxnLst/>
              <a:rect l="l" t="t" r="r" b="b"/>
              <a:pathLst>
                <a:path w="668021" h="668020">
                  <a:moveTo>
                    <a:pt x="668021" y="0"/>
                  </a:moveTo>
                  <a:cubicBezTo>
                    <a:pt x="469265" y="146050"/>
                    <a:pt x="198755" y="146050"/>
                    <a:pt x="0" y="0"/>
                  </a:cubicBezTo>
                  <a:cubicBezTo>
                    <a:pt x="146050" y="198755"/>
                    <a:pt x="146050" y="469265"/>
                    <a:pt x="0" y="668020"/>
                  </a:cubicBezTo>
                  <a:cubicBezTo>
                    <a:pt x="198755" y="521970"/>
                    <a:pt x="469265" y="521970"/>
                    <a:pt x="668021" y="668020"/>
                  </a:cubicBezTo>
                  <a:cubicBezTo>
                    <a:pt x="521970" y="469265"/>
                    <a:pt x="521970" y="198755"/>
                    <a:pt x="668021" y="0"/>
                  </a:cubicBezTo>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4" name="Group 44"/>
          <p:cNvGrpSpPr/>
          <p:nvPr/>
        </p:nvGrpSpPr>
        <p:grpSpPr>
          <a:xfrm>
            <a:off x="8933431" y="2473509"/>
            <a:ext cx="250514" cy="250503"/>
            <a:chOff x="0" y="0"/>
            <a:chExt cx="668033" cy="668007"/>
          </a:xfrm>
        </p:grpSpPr>
        <p:sp>
          <p:nvSpPr>
            <p:cNvPr id="45" name="Freeform 45"/>
            <p:cNvSpPr/>
            <p:nvPr/>
          </p:nvSpPr>
          <p:spPr>
            <a:xfrm>
              <a:off x="0" y="0"/>
              <a:ext cx="561468" cy="668020"/>
            </a:xfrm>
            <a:custGeom>
              <a:avLst/>
              <a:gdLst/>
              <a:ahLst/>
              <a:cxnLst/>
              <a:rect l="l" t="t" r="r" b="b"/>
              <a:pathLst>
                <a:path w="561468" h="668020">
                  <a:moveTo>
                    <a:pt x="0" y="0"/>
                  </a:moveTo>
                  <a:cubicBezTo>
                    <a:pt x="146050" y="198755"/>
                    <a:pt x="146050" y="469265"/>
                    <a:pt x="0" y="668020"/>
                  </a:cubicBezTo>
                  <a:cubicBezTo>
                    <a:pt x="99314" y="594995"/>
                    <a:pt x="216662" y="558419"/>
                    <a:pt x="334010" y="558419"/>
                  </a:cubicBezTo>
                  <a:cubicBezTo>
                    <a:pt x="411607" y="558419"/>
                    <a:pt x="489204" y="574421"/>
                    <a:pt x="561468" y="606298"/>
                  </a:cubicBezTo>
                  <a:lnTo>
                    <a:pt x="561468" y="392811"/>
                  </a:lnTo>
                  <a:cubicBezTo>
                    <a:pt x="557403" y="353822"/>
                    <a:pt x="557403" y="314325"/>
                    <a:pt x="561468" y="275336"/>
                  </a:cubicBezTo>
                  <a:lnTo>
                    <a:pt x="561468" y="61722"/>
                  </a:lnTo>
                  <a:cubicBezTo>
                    <a:pt x="489204" y="93599"/>
                    <a:pt x="411607"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6" name="Group 46"/>
          <p:cNvGrpSpPr/>
          <p:nvPr/>
        </p:nvGrpSpPr>
        <p:grpSpPr>
          <a:xfrm>
            <a:off x="8933434" y="3111435"/>
            <a:ext cx="250514" cy="250503"/>
            <a:chOff x="0" y="0"/>
            <a:chExt cx="668033" cy="668007"/>
          </a:xfrm>
        </p:grpSpPr>
        <p:sp>
          <p:nvSpPr>
            <p:cNvPr id="47" name="Freeform 47"/>
            <p:cNvSpPr/>
            <p:nvPr/>
          </p:nvSpPr>
          <p:spPr>
            <a:xfrm>
              <a:off x="0" y="0"/>
              <a:ext cx="561468" cy="668020"/>
            </a:xfrm>
            <a:custGeom>
              <a:avLst/>
              <a:gdLst/>
              <a:ahLst/>
              <a:cxnLst/>
              <a:rect l="l" t="t" r="r" b="b"/>
              <a:pathLst>
                <a:path w="561468" h="668020">
                  <a:moveTo>
                    <a:pt x="0" y="0"/>
                  </a:moveTo>
                  <a:cubicBezTo>
                    <a:pt x="146050" y="198755"/>
                    <a:pt x="146050" y="469265"/>
                    <a:pt x="0" y="668020"/>
                  </a:cubicBezTo>
                  <a:cubicBezTo>
                    <a:pt x="99314" y="594995"/>
                    <a:pt x="216662" y="558419"/>
                    <a:pt x="334010" y="558419"/>
                  </a:cubicBezTo>
                  <a:cubicBezTo>
                    <a:pt x="411607" y="558419"/>
                    <a:pt x="489204" y="574421"/>
                    <a:pt x="561468" y="606298"/>
                  </a:cubicBezTo>
                  <a:lnTo>
                    <a:pt x="561468" y="392684"/>
                  </a:lnTo>
                  <a:cubicBezTo>
                    <a:pt x="557403" y="353695"/>
                    <a:pt x="557403" y="314452"/>
                    <a:pt x="561468" y="275463"/>
                  </a:cubicBezTo>
                  <a:lnTo>
                    <a:pt x="561468" y="61722"/>
                  </a:lnTo>
                  <a:cubicBezTo>
                    <a:pt x="489204" y="93599"/>
                    <a:pt x="411607"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48" name="Group 48"/>
          <p:cNvGrpSpPr/>
          <p:nvPr/>
        </p:nvGrpSpPr>
        <p:grpSpPr>
          <a:xfrm>
            <a:off x="8933438" y="3749358"/>
            <a:ext cx="250514" cy="250503"/>
            <a:chOff x="0" y="0"/>
            <a:chExt cx="668033" cy="668007"/>
          </a:xfrm>
        </p:grpSpPr>
        <p:sp>
          <p:nvSpPr>
            <p:cNvPr id="49" name="Freeform 49"/>
            <p:cNvSpPr/>
            <p:nvPr/>
          </p:nvSpPr>
          <p:spPr>
            <a:xfrm>
              <a:off x="0" y="0"/>
              <a:ext cx="561468" cy="668020"/>
            </a:xfrm>
            <a:custGeom>
              <a:avLst/>
              <a:gdLst/>
              <a:ahLst/>
              <a:cxnLst/>
              <a:rect l="l" t="t" r="r" b="b"/>
              <a:pathLst>
                <a:path w="561468" h="668020">
                  <a:moveTo>
                    <a:pt x="0" y="0"/>
                  </a:moveTo>
                  <a:cubicBezTo>
                    <a:pt x="146050" y="198755"/>
                    <a:pt x="146050" y="469265"/>
                    <a:pt x="0" y="668020"/>
                  </a:cubicBezTo>
                  <a:cubicBezTo>
                    <a:pt x="99314" y="594995"/>
                    <a:pt x="216662" y="558419"/>
                    <a:pt x="334010" y="558419"/>
                  </a:cubicBezTo>
                  <a:cubicBezTo>
                    <a:pt x="411607" y="558419"/>
                    <a:pt x="489077" y="574421"/>
                    <a:pt x="561468" y="606298"/>
                  </a:cubicBezTo>
                  <a:lnTo>
                    <a:pt x="561468" y="392557"/>
                  </a:lnTo>
                  <a:cubicBezTo>
                    <a:pt x="557403" y="353695"/>
                    <a:pt x="557403" y="314452"/>
                    <a:pt x="561468" y="275590"/>
                  </a:cubicBezTo>
                  <a:lnTo>
                    <a:pt x="561468" y="61722"/>
                  </a:lnTo>
                  <a:cubicBezTo>
                    <a:pt x="489077" y="93599"/>
                    <a:pt x="411607"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0" name="Group 50"/>
          <p:cNvGrpSpPr/>
          <p:nvPr/>
        </p:nvGrpSpPr>
        <p:grpSpPr>
          <a:xfrm>
            <a:off x="8933441" y="4387284"/>
            <a:ext cx="250514" cy="250503"/>
            <a:chOff x="0" y="0"/>
            <a:chExt cx="668033" cy="668007"/>
          </a:xfrm>
        </p:grpSpPr>
        <p:sp>
          <p:nvSpPr>
            <p:cNvPr id="51" name="Freeform 51"/>
            <p:cNvSpPr/>
            <p:nvPr/>
          </p:nvSpPr>
          <p:spPr>
            <a:xfrm>
              <a:off x="0" y="0"/>
              <a:ext cx="561468" cy="668020"/>
            </a:xfrm>
            <a:custGeom>
              <a:avLst/>
              <a:gdLst/>
              <a:ahLst/>
              <a:cxnLst/>
              <a:rect l="l" t="t" r="r" b="b"/>
              <a:pathLst>
                <a:path w="561468" h="668020">
                  <a:moveTo>
                    <a:pt x="0" y="0"/>
                  </a:moveTo>
                  <a:cubicBezTo>
                    <a:pt x="146050" y="198755"/>
                    <a:pt x="146050" y="469265"/>
                    <a:pt x="0" y="668020"/>
                  </a:cubicBezTo>
                  <a:cubicBezTo>
                    <a:pt x="99314" y="594995"/>
                    <a:pt x="216662" y="558419"/>
                    <a:pt x="334010" y="558419"/>
                  </a:cubicBezTo>
                  <a:cubicBezTo>
                    <a:pt x="411607" y="558419"/>
                    <a:pt x="489077" y="574421"/>
                    <a:pt x="561468" y="606298"/>
                  </a:cubicBezTo>
                  <a:lnTo>
                    <a:pt x="561468" y="392430"/>
                  </a:lnTo>
                  <a:cubicBezTo>
                    <a:pt x="557403" y="353568"/>
                    <a:pt x="557403" y="314452"/>
                    <a:pt x="561468" y="275590"/>
                  </a:cubicBezTo>
                  <a:lnTo>
                    <a:pt x="561468" y="61722"/>
                  </a:lnTo>
                  <a:cubicBezTo>
                    <a:pt x="489077" y="93599"/>
                    <a:pt x="411607"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2" name="Group 52"/>
          <p:cNvGrpSpPr/>
          <p:nvPr/>
        </p:nvGrpSpPr>
        <p:grpSpPr>
          <a:xfrm>
            <a:off x="8933449" y="5025207"/>
            <a:ext cx="250514" cy="250503"/>
            <a:chOff x="0" y="0"/>
            <a:chExt cx="668033" cy="668007"/>
          </a:xfrm>
        </p:grpSpPr>
        <p:sp>
          <p:nvSpPr>
            <p:cNvPr id="53" name="Freeform 53"/>
            <p:cNvSpPr/>
            <p:nvPr/>
          </p:nvSpPr>
          <p:spPr>
            <a:xfrm>
              <a:off x="0" y="0"/>
              <a:ext cx="561468" cy="315468"/>
            </a:xfrm>
            <a:custGeom>
              <a:avLst/>
              <a:gdLst/>
              <a:ahLst/>
              <a:cxnLst/>
              <a:rect l="l" t="t" r="r" b="b"/>
              <a:pathLst>
                <a:path w="561468" h="315468">
                  <a:moveTo>
                    <a:pt x="0" y="0"/>
                  </a:moveTo>
                  <a:cubicBezTo>
                    <a:pt x="69215" y="94107"/>
                    <a:pt x="105537" y="204343"/>
                    <a:pt x="109220" y="315468"/>
                  </a:cubicBezTo>
                  <a:lnTo>
                    <a:pt x="558801" y="315468"/>
                  </a:lnTo>
                  <a:cubicBezTo>
                    <a:pt x="559182" y="302260"/>
                    <a:pt x="560198" y="288925"/>
                    <a:pt x="561468" y="275717"/>
                  </a:cubicBezTo>
                  <a:lnTo>
                    <a:pt x="561468" y="61722"/>
                  </a:lnTo>
                  <a:cubicBezTo>
                    <a:pt x="489077" y="93599"/>
                    <a:pt x="411607" y="109601"/>
                    <a:pt x="334010" y="109601"/>
                  </a:cubicBezTo>
                  <a:cubicBezTo>
                    <a:pt x="216662" y="109601"/>
                    <a:pt x="99314" y="73025"/>
                    <a:pt x="0" y="0"/>
                  </a:cubicBezTo>
                  <a:close/>
                </a:path>
              </a:pathLst>
            </a:custGeom>
            <a:solidFill>
              <a:srgbClr val="6807D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4" name="Group 54"/>
          <p:cNvGrpSpPr/>
          <p:nvPr/>
        </p:nvGrpSpPr>
        <p:grpSpPr>
          <a:xfrm>
            <a:off x="0" y="0"/>
            <a:ext cx="2010005" cy="5143500"/>
            <a:chOff x="0" y="0"/>
            <a:chExt cx="7146684" cy="18288000"/>
          </a:xfrm>
        </p:grpSpPr>
        <p:sp>
          <p:nvSpPr>
            <p:cNvPr id="55" name="Freeform 55" descr="Three people are posing for a picture, two women and a man. The man is wearing sunglasses and a white shirt. The women are wearing dresses. One of the women is holding a cell phone.  AI generated content"/>
            <p:cNvSpPr/>
            <p:nvPr/>
          </p:nvSpPr>
          <p:spPr>
            <a:xfrm>
              <a:off x="0" y="0"/>
              <a:ext cx="7146671" cy="18288000"/>
            </a:xfrm>
            <a:custGeom>
              <a:avLst/>
              <a:gdLst/>
              <a:ahLst/>
              <a:cxnLst/>
              <a:rect l="l" t="t" r="r" b="b"/>
              <a:pathLst>
                <a:path w="7146671" h="18288000">
                  <a:moveTo>
                    <a:pt x="0" y="0"/>
                  </a:moveTo>
                  <a:lnTo>
                    <a:pt x="7146671" y="0"/>
                  </a:lnTo>
                  <a:lnTo>
                    <a:pt x="7146671" y="18288000"/>
                  </a:lnTo>
                  <a:lnTo>
                    <a:pt x="0" y="182880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6" name="Group 56"/>
          <p:cNvGrpSpPr/>
          <p:nvPr/>
        </p:nvGrpSpPr>
        <p:grpSpPr>
          <a:xfrm>
            <a:off x="1619706" y="0"/>
            <a:ext cx="780594" cy="5143500"/>
            <a:chOff x="0" y="0"/>
            <a:chExt cx="2081581" cy="13716000"/>
          </a:xfrm>
        </p:grpSpPr>
        <p:sp>
          <p:nvSpPr>
            <p:cNvPr id="57" name="Freeform 57"/>
            <p:cNvSpPr/>
            <p:nvPr/>
          </p:nvSpPr>
          <p:spPr>
            <a:xfrm>
              <a:off x="0" y="0"/>
              <a:ext cx="2081657" cy="13716000"/>
            </a:xfrm>
            <a:custGeom>
              <a:avLst/>
              <a:gdLst/>
              <a:ahLst/>
              <a:cxnLst/>
              <a:rect l="l" t="t" r="r" b="b"/>
              <a:pathLst>
                <a:path w="2081657" h="13716000">
                  <a:moveTo>
                    <a:pt x="516382" y="0"/>
                  </a:moveTo>
                  <a:cubicBezTo>
                    <a:pt x="267462" y="292989"/>
                    <a:pt x="0" y="693293"/>
                    <a:pt x="0" y="1346073"/>
                  </a:cubicBezTo>
                  <a:cubicBezTo>
                    <a:pt x="0" y="2121027"/>
                    <a:pt x="376936" y="2540127"/>
                    <a:pt x="652272" y="2846197"/>
                  </a:cubicBezTo>
                  <a:cubicBezTo>
                    <a:pt x="885063" y="3105023"/>
                    <a:pt x="1039241" y="3276473"/>
                    <a:pt x="1040765" y="3654806"/>
                  </a:cubicBezTo>
                  <a:cubicBezTo>
                    <a:pt x="1039241" y="4033139"/>
                    <a:pt x="885063" y="4204589"/>
                    <a:pt x="652272" y="4463415"/>
                  </a:cubicBezTo>
                  <a:cubicBezTo>
                    <a:pt x="376936" y="4769485"/>
                    <a:pt x="0" y="5188585"/>
                    <a:pt x="0" y="5963539"/>
                  </a:cubicBezTo>
                  <a:cubicBezTo>
                    <a:pt x="0" y="5965444"/>
                    <a:pt x="0" y="5967349"/>
                    <a:pt x="0" y="5969254"/>
                  </a:cubicBezTo>
                  <a:cubicBezTo>
                    <a:pt x="0" y="5971159"/>
                    <a:pt x="0" y="5973064"/>
                    <a:pt x="0" y="5974969"/>
                  </a:cubicBezTo>
                  <a:cubicBezTo>
                    <a:pt x="0" y="6749923"/>
                    <a:pt x="376936" y="7169150"/>
                    <a:pt x="652272" y="7475220"/>
                  </a:cubicBezTo>
                  <a:cubicBezTo>
                    <a:pt x="885063" y="7734046"/>
                    <a:pt x="1039241" y="7905496"/>
                    <a:pt x="1040765" y="8283829"/>
                  </a:cubicBezTo>
                  <a:cubicBezTo>
                    <a:pt x="1039241" y="8662035"/>
                    <a:pt x="885063" y="8833485"/>
                    <a:pt x="652272" y="9092311"/>
                  </a:cubicBezTo>
                  <a:cubicBezTo>
                    <a:pt x="376936" y="9398381"/>
                    <a:pt x="0" y="9817481"/>
                    <a:pt x="0" y="10592435"/>
                  </a:cubicBezTo>
                  <a:cubicBezTo>
                    <a:pt x="0" y="10594340"/>
                    <a:pt x="0" y="10596245"/>
                    <a:pt x="0" y="10598277"/>
                  </a:cubicBezTo>
                  <a:cubicBezTo>
                    <a:pt x="0" y="10600309"/>
                    <a:pt x="0" y="10602087"/>
                    <a:pt x="0" y="10604119"/>
                  </a:cubicBezTo>
                  <a:cubicBezTo>
                    <a:pt x="3810" y="11371580"/>
                    <a:pt x="378333" y="11788140"/>
                    <a:pt x="652272" y="12092686"/>
                  </a:cubicBezTo>
                  <a:cubicBezTo>
                    <a:pt x="886206" y="12352909"/>
                    <a:pt x="1040892" y="12524740"/>
                    <a:pt x="1040892" y="12907010"/>
                  </a:cubicBezTo>
                  <a:cubicBezTo>
                    <a:pt x="1040892" y="13286739"/>
                    <a:pt x="888492" y="13458825"/>
                    <a:pt x="657098" y="13716000"/>
                  </a:cubicBezTo>
                  <a:lnTo>
                    <a:pt x="1916303" y="13716000"/>
                  </a:lnTo>
                  <a:cubicBezTo>
                    <a:pt x="2014474" y="13497561"/>
                    <a:pt x="2081657" y="13233908"/>
                    <a:pt x="2081657" y="12907010"/>
                  </a:cubicBezTo>
                  <a:cubicBezTo>
                    <a:pt x="2081657" y="12132056"/>
                    <a:pt x="1704721" y="11712829"/>
                    <a:pt x="1429385" y="11406759"/>
                  </a:cubicBezTo>
                  <a:cubicBezTo>
                    <a:pt x="1196594" y="11147933"/>
                    <a:pt x="1042416" y="10976483"/>
                    <a:pt x="1040892" y="10598150"/>
                  </a:cubicBezTo>
                  <a:cubicBezTo>
                    <a:pt x="1042416" y="10219944"/>
                    <a:pt x="1196594" y="10048494"/>
                    <a:pt x="1429385" y="9789541"/>
                  </a:cubicBezTo>
                  <a:cubicBezTo>
                    <a:pt x="1704594" y="9483471"/>
                    <a:pt x="2081657" y="9064371"/>
                    <a:pt x="2081657" y="8289290"/>
                  </a:cubicBezTo>
                  <a:cubicBezTo>
                    <a:pt x="2081657" y="8287385"/>
                    <a:pt x="2081657" y="8285480"/>
                    <a:pt x="2081657" y="8283575"/>
                  </a:cubicBezTo>
                  <a:cubicBezTo>
                    <a:pt x="2081657" y="8281670"/>
                    <a:pt x="2081657" y="8279765"/>
                    <a:pt x="2081657" y="8277860"/>
                  </a:cubicBezTo>
                  <a:cubicBezTo>
                    <a:pt x="2081657" y="7502906"/>
                    <a:pt x="1704721" y="7083806"/>
                    <a:pt x="1429385" y="6777736"/>
                  </a:cubicBezTo>
                  <a:cubicBezTo>
                    <a:pt x="1196594" y="6518910"/>
                    <a:pt x="1042416" y="6347460"/>
                    <a:pt x="1040892" y="5969127"/>
                  </a:cubicBezTo>
                  <a:cubicBezTo>
                    <a:pt x="1042416" y="5590794"/>
                    <a:pt x="1196594" y="5419344"/>
                    <a:pt x="1429385" y="5160518"/>
                  </a:cubicBezTo>
                  <a:cubicBezTo>
                    <a:pt x="1704594" y="4854448"/>
                    <a:pt x="2081657" y="4435348"/>
                    <a:pt x="2081657" y="3660394"/>
                  </a:cubicBezTo>
                  <a:cubicBezTo>
                    <a:pt x="2081657" y="3658489"/>
                    <a:pt x="2081657" y="3656584"/>
                    <a:pt x="2081657" y="3654679"/>
                  </a:cubicBezTo>
                  <a:cubicBezTo>
                    <a:pt x="2081657" y="3652774"/>
                    <a:pt x="2081657" y="3650869"/>
                    <a:pt x="2081657" y="3648964"/>
                  </a:cubicBezTo>
                  <a:cubicBezTo>
                    <a:pt x="2077974" y="2881249"/>
                    <a:pt x="1703324" y="2464689"/>
                    <a:pt x="1429512" y="2160143"/>
                  </a:cubicBezTo>
                  <a:cubicBezTo>
                    <a:pt x="1195578" y="1900047"/>
                    <a:pt x="1040892" y="1728089"/>
                    <a:pt x="1040892" y="1345819"/>
                  </a:cubicBezTo>
                  <a:cubicBezTo>
                    <a:pt x="1040892" y="963549"/>
                    <a:pt x="1195451" y="791718"/>
                    <a:pt x="1429385" y="531495"/>
                  </a:cubicBezTo>
                  <a:cubicBezTo>
                    <a:pt x="1558671" y="387985"/>
                    <a:pt x="1710563" y="219075"/>
                    <a:pt x="1835277" y="0"/>
                  </a:cubicBezTo>
                  <a:close/>
                </a:path>
              </a:pathLst>
            </a:custGeom>
            <a:solidFill>
              <a:srgbClr val="9BCBEB"/>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58" name="Group 58"/>
          <p:cNvGrpSpPr/>
          <p:nvPr/>
        </p:nvGrpSpPr>
        <p:grpSpPr>
          <a:xfrm>
            <a:off x="1619706" y="0"/>
            <a:ext cx="780594" cy="5143500"/>
            <a:chOff x="0" y="0"/>
            <a:chExt cx="2775445" cy="18288000"/>
          </a:xfrm>
        </p:grpSpPr>
        <p:sp>
          <p:nvSpPr>
            <p:cNvPr id="59" name="Freeform 59"/>
            <p:cNvSpPr/>
            <p:nvPr/>
          </p:nvSpPr>
          <p:spPr>
            <a:xfrm>
              <a:off x="0" y="0"/>
              <a:ext cx="2775458" cy="18288000"/>
            </a:xfrm>
            <a:custGeom>
              <a:avLst/>
              <a:gdLst/>
              <a:ahLst/>
              <a:cxnLst/>
              <a:rect l="l" t="t" r="r" b="b"/>
              <a:pathLst>
                <a:path w="2775458" h="18288000">
                  <a:moveTo>
                    <a:pt x="688467" y="0"/>
                  </a:moveTo>
                  <a:cubicBezTo>
                    <a:pt x="356743" y="390525"/>
                    <a:pt x="0" y="924306"/>
                    <a:pt x="0" y="1794764"/>
                  </a:cubicBezTo>
                  <a:cubicBezTo>
                    <a:pt x="0" y="2828036"/>
                    <a:pt x="502666" y="3386963"/>
                    <a:pt x="869696" y="3795014"/>
                  </a:cubicBezTo>
                  <a:cubicBezTo>
                    <a:pt x="1180084" y="4140200"/>
                    <a:pt x="1385697" y="4368800"/>
                    <a:pt x="1387729" y="4873117"/>
                  </a:cubicBezTo>
                  <a:cubicBezTo>
                    <a:pt x="1385697" y="5377434"/>
                    <a:pt x="1180084" y="5606161"/>
                    <a:pt x="869696" y="5951220"/>
                  </a:cubicBezTo>
                  <a:cubicBezTo>
                    <a:pt x="502666" y="6359271"/>
                    <a:pt x="0" y="6918198"/>
                    <a:pt x="0" y="7951470"/>
                  </a:cubicBezTo>
                  <a:lnTo>
                    <a:pt x="0" y="7966710"/>
                  </a:lnTo>
                  <a:cubicBezTo>
                    <a:pt x="0" y="8999982"/>
                    <a:pt x="502666" y="9558909"/>
                    <a:pt x="869696" y="9966960"/>
                  </a:cubicBezTo>
                  <a:cubicBezTo>
                    <a:pt x="1180084" y="10312146"/>
                    <a:pt x="1385697" y="10540619"/>
                    <a:pt x="1387729" y="11045063"/>
                  </a:cubicBezTo>
                  <a:cubicBezTo>
                    <a:pt x="1385697" y="11549380"/>
                    <a:pt x="1180084" y="11777980"/>
                    <a:pt x="869696" y="12123165"/>
                  </a:cubicBezTo>
                  <a:cubicBezTo>
                    <a:pt x="502666" y="12531090"/>
                    <a:pt x="0" y="13090017"/>
                    <a:pt x="0" y="14123288"/>
                  </a:cubicBezTo>
                  <a:lnTo>
                    <a:pt x="0" y="14138655"/>
                  </a:lnTo>
                  <a:cubicBezTo>
                    <a:pt x="4953" y="15162022"/>
                    <a:pt x="504444" y="15717393"/>
                    <a:pt x="869569" y="16123538"/>
                  </a:cubicBezTo>
                  <a:cubicBezTo>
                    <a:pt x="1181481" y="16470375"/>
                    <a:pt x="1387602" y="16699610"/>
                    <a:pt x="1387602" y="17209261"/>
                  </a:cubicBezTo>
                  <a:cubicBezTo>
                    <a:pt x="1387602" y="17715483"/>
                    <a:pt x="1184275" y="17944973"/>
                    <a:pt x="875919" y="18288000"/>
                  </a:cubicBezTo>
                  <a:lnTo>
                    <a:pt x="2554986" y="18288000"/>
                  </a:lnTo>
                  <a:cubicBezTo>
                    <a:pt x="2685923" y="17996661"/>
                    <a:pt x="2775458" y="17645126"/>
                    <a:pt x="2775458" y="17209261"/>
                  </a:cubicBezTo>
                  <a:cubicBezTo>
                    <a:pt x="2775458" y="16175989"/>
                    <a:pt x="2272792" y="15617062"/>
                    <a:pt x="1905762" y="15209011"/>
                  </a:cubicBezTo>
                  <a:cubicBezTo>
                    <a:pt x="1595374" y="14863952"/>
                    <a:pt x="1389761" y="14635352"/>
                    <a:pt x="1387729" y="14130908"/>
                  </a:cubicBezTo>
                  <a:cubicBezTo>
                    <a:pt x="1389761" y="13626592"/>
                    <a:pt x="1595374" y="13397992"/>
                    <a:pt x="1905762" y="13052805"/>
                  </a:cubicBezTo>
                  <a:cubicBezTo>
                    <a:pt x="2272792" y="12644755"/>
                    <a:pt x="2775458" y="12085827"/>
                    <a:pt x="2775458" y="11052556"/>
                  </a:cubicBezTo>
                  <a:cubicBezTo>
                    <a:pt x="2775458" y="11050015"/>
                    <a:pt x="2775458" y="11047475"/>
                    <a:pt x="2775458" y="11044935"/>
                  </a:cubicBezTo>
                  <a:cubicBezTo>
                    <a:pt x="2775458" y="11042395"/>
                    <a:pt x="2775458" y="11039856"/>
                    <a:pt x="2775458" y="11037315"/>
                  </a:cubicBezTo>
                  <a:cubicBezTo>
                    <a:pt x="2775458" y="10004043"/>
                    <a:pt x="2272792" y="9445243"/>
                    <a:pt x="1905762" y="9037065"/>
                  </a:cubicBezTo>
                  <a:cubicBezTo>
                    <a:pt x="1595374" y="8691880"/>
                    <a:pt x="1389761" y="8463280"/>
                    <a:pt x="1387729" y="7958962"/>
                  </a:cubicBezTo>
                  <a:cubicBezTo>
                    <a:pt x="1389761" y="7454645"/>
                    <a:pt x="1595374" y="7225918"/>
                    <a:pt x="1905762" y="6880859"/>
                  </a:cubicBezTo>
                  <a:cubicBezTo>
                    <a:pt x="2272792" y="6472808"/>
                    <a:pt x="2775458" y="5913881"/>
                    <a:pt x="2775458" y="4880609"/>
                  </a:cubicBezTo>
                  <a:cubicBezTo>
                    <a:pt x="2775458" y="4878069"/>
                    <a:pt x="2775458" y="4875529"/>
                    <a:pt x="2775458" y="4872989"/>
                  </a:cubicBezTo>
                  <a:cubicBezTo>
                    <a:pt x="2775458" y="4870449"/>
                    <a:pt x="2775458" y="4867909"/>
                    <a:pt x="2775458" y="4865369"/>
                  </a:cubicBezTo>
                  <a:cubicBezTo>
                    <a:pt x="2770632" y="3841749"/>
                    <a:pt x="2271014" y="3286378"/>
                    <a:pt x="1905889" y="2880359"/>
                  </a:cubicBezTo>
                  <a:cubicBezTo>
                    <a:pt x="1593977" y="2533522"/>
                    <a:pt x="1387856" y="2304414"/>
                    <a:pt x="1387856" y="1794636"/>
                  </a:cubicBezTo>
                  <a:cubicBezTo>
                    <a:pt x="1387856" y="1284858"/>
                    <a:pt x="1593977" y="1055877"/>
                    <a:pt x="1905889" y="708913"/>
                  </a:cubicBezTo>
                  <a:cubicBezTo>
                    <a:pt x="2078355" y="517271"/>
                    <a:pt x="2280793" y="292100"/>
                    <a:pt x="2446909" y="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0" name="Group 60"/>
          <p:cNvGrpSpPr/>
          <p:nvPr/>
        </p:nvGrpSpPr>
        <p:grpSpPr>
          <a:xfrm>
            <a:off x="1871663" y="471488"/>
            <a:ext cx="5467351" cy="828675"/>
            <a:chOff x="0" y="0"/>
            <a:chExt cx="19439471" cy="2946400"/>
          </a:xfrm>
        </p:grpSpPr>
        <p:sp>
          <p:nvSpPr>
            <p:cNvPr id="61" name="Freeform 61"/>
            <p:cNvSpPr/>
            <p:nvPr/>
          </p:nvSpPr>
          <p:spPr>
            <a:xfrm>
              <a:off x="0" y="0"/>
              <a:ext cx="19439510" cy="2946400"/>
            </a:xfrm>
            <a:custGeom>
              <a:avLst/>
              <a:gdLst/>
              <a:ahLst/>
              <a:cxnLst/>
              <a:rect l="l" t="t" r="r" b="b"/>
              <a:pathLst>
                <a:path w="19439510" h="2946400">
                  <a:moveTo>
                    <a:pt x="0" y="0"/>
                  </a:moveTo>
                  <a:lnTo>
                    <a:pt x="19439510" y="0"/>
                  </a:lnTo>
                  <a:lnTo>
                    <a:pt x="19439510" y="2946400"/>
                  </a:lnTo>
                  <a:lnTo>
                    <a:pt x="0" y="2946400"/>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2" name="Group 62"/>
          <p:cNvGrpSpPr/>
          <p:nvPr/>
        </p:nvGrpSpPr>
        <p:grpSpPr>
          <a:xfrm>
            <a:off x="1842877" y="440240"/>
            <a:ext cx="5423221" cy="787967"/>
            <a:chOff x="0" y="0"/>
            <a:chExt cx="14461922" cy="2101240"/>
          </a:xfrm>
        </p:grpSpPr>
        <p:sp>
          <p:nvSpPr>
            <p:cNvPr id="63" name="Freeform 63"/>
            <p:cNvSpPr/>
            <p:nvPr/>
          </p:nvSpPr>
          <p:spPr>
            <a:xfrm>
              <a:off x="0" y="0"/>
              <a:ext cx="14461871" cy="2101215"/>
            </a:xfrm>
            <a:custGeom>
              <a:avLst/>
              <a:gdLst/>
              <a:ahLst/>
              <a:cxnLst/>
              <a:rect l="l" t="t" r="r" b="b"/>
              <a:pathLst>
                <a:path w="14461871" h="2101215">
                  <a:moveTo>
                    <a:pt x="0" y="2101215"/>
                  </a:moveTo>
                  <a:lnTo>
                    <a:pt x="14461871" y="2101215"/>
                  </a:lnTo>
                  <a:lnTo>
                    <a:pt x="14461871" y="0"/>
                  </a:lnTo>
                  <a:lnTo>
                    <a:pt x="0" y="0"/>
                  </a:lnTo>
                  <a:close/>
                </a:path>
              </a:pathLst>
            </a:custGeom>
            <a:solidFill>
              <a:srgbClr val="FBFAE5"/>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4" name="Group 64"/>
          <p:cNvGrpSpPr/>
          <p:nvPr/>
        </p:nvGrpSpPr>
        <p:grpSpPr>
          <a:xfrm>
            <a:off x="7281349" y="1864473"/>
            <a:ext cx="417181" cy="411394"/>
            <a:chOff x="0" y="0"/>
            <a:chExt cx="1112482" cy="1097051"/>
          </a:xfrm>
        </p:grpSpPr>
        <p:sp>
          <p:nvSpPr>
            <p:cNvPr id="65" name="Freeform 65"/>
            <p:cNvSpPr/>
            <p:nvPr/>
          </p:nvSpPr>
          <p:spPr>
            <a:xfrm>
              <a:off x="0" y="0"/>
              <a:ext cx="1112519" cy="1097026"/>
            </a:xfrm>
            <a:custGeom>
              <a:avLst/>
              <a:gdLst/>
              <a:ahLst/>
              <a:cxnLst/>
              <a:rect l="l" t="t" r="r" b="b"/>
              <a:pathLst>
                <a:path w="1112519" h="1097026">
                  <a:moveTo>
                    <a:pt x="1112519" y="512064"/>
                  </a:moveTo>
                  <a:cubicBezTo>
                    <a:pt x="931544" y="370586"/>
                    <a:pt x="682498" y="386969"/>
                    <a:pt x="556260" y="548513"/>
                  </a:cubicBezTo>
                  <a:cubicBezTo>
                    <a:pt x="682371" y="386969"/>
                    <a:pt x="638048" y="141478"/>
                    <a:pt x="456946" y="0"/>
                  </a:cubicBezTo>
                  <a:cubicBezTo>
                    <a:pt x="330708" y="161544"/>
                    <a:pt x="375158" y="407162"/>
                    <a:pt x="556133" y="548513"/>
                  </a:cubicBezTo>
                  <a:cubicBezTo>
                    <a:pt x="375285" y="407162"/>
                    <a:pt x="126238" y="423418"/>
                    <a:pt x="0" y="584962"/>
                  </a:cubicBezTo>
                  <a:cubicBezTo>
                    <a:pt x="180975" y="726313"/>
                    <a:pt x="430022" y="710057"/>
                    <a:pt x="556260" y="548513"/>
                  </a:cubicBezTo>
                  <a:cubicBezTo>
                    <a:pt x="430022" y="710057"/>
                    <a:pt x="474472" y="955675"/>
                    <a:pt x="655447" y="1097026"/>
                  </a:cubicBezTo>
                  <a:cubicBezTo>
                    <a:pt x="781685" y="935482"/>
                    <a:pt x="737235" y="689864"/>
                    <a:pt x="556260" y="548513"/>
                  </a:cubicBezTo>
                  <a:cubicBezTo>
                    <a:pt x="737235" y="689991"/>
                    <a:pt x="986282" y="673608"/>
                    <a:pt x="1112519" y="512064"/>
                  </a:cubicBezTo>
                </a:path>
              </a:pathLst>
            </a:custGeom>
            <a:solidFill>
              <a:srgbClr val="9EE8EF"/>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grpSp>
        <p:nvGrpSpPr>
          <p:cNvPr id="66" name="Group 66"/>
          <p:cNvGrpSpPr/>
          <p:nvPr/>
        </p:nvGrpSpPr>
        <p:grpSpPr>
          <a:xfrm>
            <a:off x="7555287" y="684097"/>
            <a:ext cx="806683" cy="806683"/>
            <a:chOff x="0" y="0"/>
            <a:chExt cx="2151151" cy="2151151"/>
          </a:xfrm>
        </p:grpSpPr>
        <p:sp>
          <p:nvSpPr>
            <p:cNvPr id="67" name="Freeform 67"/>
            <p:cNvSpPr/>
            <p:nvPr/>
          </p:nvSpPr>
          <p:spPr>
            <a:xfrm>
              <a:off x="0" y="0"/>
              <a:ext cx="2151127" cy="2151127"/>
            </a:xfrm>
            <a:custGeom>
              <a:avLst/>
              <a:gdLst/>
              <a:ahLst/>
              <a:cxnLst/>
              <a:rect l="l" t="t" r="r" b="b"/>
              <a:pathLst>
                <a:path w="2151127" h="2151127">
                  <a:moveTo>
                    <a:pt x="2151127" y="943483"/>
                  </a:moveTo>
                  <a:cubicBezTo>
                    <a:pt x="1817625" y="682879"/>
                    <a:pt x="1336040" y="742061"/>
                    <a:pt x="1075563" y="1075563"/>
                  </a:cubicBezTo>
                  <a:cubicBezTo>
                    <a:pt x="1336040" y="742061"/>
                    <a:pt x="1276985" y="260604"/>
                    <a:pt x="943483" y="0"/>
                  </a:cubicBezTo>
                  <a:cubicBezTo>
                    <a:pt x="683006" y="333502"/>
                    <a:pt x="742061" y="814959"/>
                    <a:pt x="1075563" y="1075563"/>
                  </a:cubicBezTo>
                  <a:cubicBezTo>
                    <a:pt x="742061" y="814959"/>
                    <a:pt x="260604" y="874141"/>
                    <a:pt x="0" y="1207643"/>
                  </a:cubicBezTo>
                  <a:cubicBezTo>
                    <a:pt x="333502" y="1468247"/>
                    <a:pt x="814959" y="1409065"/>
                    <a:pt x="1075563" y="1075563"/>
                  </a:cubicBezTo>
                  <a:cubicBezTo>
                    <a:pt x="815086" y="1409065"/>
                    <a:pt x="874141" y="1890522"/>
                    <a:pt x="1207643" y="2151127"/>
                  </a:cubicBezTo>
                  <a:cubicBezTo>
                    <a:pt x="1468247" y="1817624"/>
                    <a:pt x="1409065" y="1336040"/>
                    <a:pt x="1075563" y="1075563"/>
                  </a:cubicBezTo>
                  <a:cubicBezTo>
                    <a:pt x="1409065" y="1336167"/>
                    <a:pt x="1890650" y="1276985"/>
                    <a:pt x="2151127" y="943483"/>
                  </a:cubicBezTo>
                </a:path>
              </a:pathLst>
            </a:custGeom>
            <a:solidFill>
              <a:srgbClr val="FF8AF7"/>
            </a:solid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grpSp>
      <p:sp>
        <p:nvSpPr>
          <p:cNvPr id="68" name="TextBox 68"/>
          <p:cNvSpPr txBox="1"/>
          <p:nvPr/>
        </p:nvSpPr>
        <p:spPr>
          <a:xfrm>
            <a:off x="2449485" y="1455410"/>
            <a:ext cx="4330002" cy="300040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ctr">
              <a:lnSpc>
                <a:spcPts val="3401"/>
              </a:lnSpc>
            </a:pPr>
            <a:r>
              <a:rPr lang="en-US" sz="2184">
                <a:solidFill>
                  <a:srgbClr val="FFFFFF"/>
                </a:solidFill>
                <a:latin typeface="Cubano"/>
                <a:ea typeface="Cubano"/>
                <a:cs typeface="Cubano"/>
                <a:sym typeface="Cubano"/>
              </a:rPr>
              <a:t>THE FRESHERS ARRIVAL PARTY MUSIC BINGO NIGHT</a:t>
            </a:r>
          </a:p>
          <a:p>
            <a:pPr algn="ctr">
              <a:lnSpc>
                <a:spcPts val="3401"/>
              </a:lnSpc>
            </a:pPr>
            <a:r>
              <a:rPr lang="en-US" sz="2184">
                <a:solidFill>
                  <a:srgbClr val="FFFFFF"/>
                </a:solidFill>
                <a:latin typeface="Cubano"/>
                <a:ea typeface="Cubano"/>
                <a:cs typeface="Cubano"/>
                <a:sym typeface="Cubano"/>
              </a:rPr>
              <a:t>FRUITY’S 25TH BIRTHDAY PARTY TRIP TO NEWCASTLE AND DURHAM OLD BAR OPEN MIC NIGHT</a:t>
            </a:r>
          </a:p>
          <a:p>
            <a:pPr algn="ctr">
              <a:lnSpc>
                <a:spcPts val="3401"/>
              </a:lnSpc>
            </a:pPr>
            <a:r>
              <a:rPr lang="en-US" sz="2184">
                <a:solidFill>
                  <a:srgbClr val="FFFFFF"/>
                </a:solidFill>
                <a:latin typeface="Cubano"/>
                <a:ea typeface="Cubano"/>
                <a:cs typeface="Cubano"/>
                <a:sym typeface="Cubano"/>
              </a:rPr>
              <a:t>CLUBS AND SOCIETIES FAIR TERRACE SPEED QUIZ</a:t>
            </a:r>
          </a:p>
        </p:txBody>
      </p:sp>
      <p:sp>
        <p:nvSpPr>
          <p:cNvPr id="69" name="TextBox 69"/>
          <p:cNvSpPr txBox="1"/>
          <p:nvPr/>
        </p:nvSpPr>
        <p:spPr>
          <a:xfrm>
            <a:off x="347661" y="4568103"/>
            <a:ext cx="1222889" cy="324448"/>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2677"/>
              </a:lnSpc>
            </a:pPr>
            <a:r>
              <a:rPr lang="en-US" sz="1913" b="1" i="1">
                <a:solidFill>
                  <a:srgbClr val="FBFAE5"/>
                </a:solidFill>
                <a:latin typeface="Apercu Pro 1 Medium Italics"/>
                <a:ea typeface="Apercu Pro 1 Medium Italics"/>
                <a:cs typeface="Apercu Pro 1 Medium Italics"/>
                <a:sym typeface="Apercu Pro 1 Medium Italics"/>
              </a:rPr>
              <a:t>luu.ac.uk</a:t>
            </a:r>
          </a:p>
        </p:txBody>
      </p:sp>
      <p:sp>
        <p:nvSpPr>
          <p:cNvPr id="70" name="TextBox 70"/>
          <p:cNvSpPr txBox="1"/>
          <p:nvPr/>
        </p:nvSpPr>
        <p:spPr>
          <a:xfrm>
            <a:off x="2280542" y="522851"/>
            <a:ext cx="4587913" cy="555784"/>
          </a:xfrm>
          <a:prstGeom prst="rect">
            <a:avLst/>
          </a:prstGeom>
        </p:spPr>
        <p:txBody>
          <a:bodyPr wrap="square" lIns="0" tIns="0" rIns="0" bIns="0" rtlCol="0" anchor="t">
            <a:spAutoFit/>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pPr algn="l">
              <a:lnSpc>
                <a:spcPts val="4515"/>
              </a:lnSpc>
            </a:pPr>
            <a:r>
              <a:rPr lang="en-US" sz="3225">
                <a:solidFill>
                  <a:srgbClr val="000000"/>
                </a:solidFill>
                <a:latin typeface="Cubano"/>
                <a:ea typeface="Cubano"/>
                <a:cs typeface="Cubano"/>
                <a:sym typeface="Cubano"/>
              </a:rPr>
              <a:t>WELCOME WEEK EVENTS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B41EC0-5475-314B-B67E-DAEA22F2EC7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pic>
        <p:nvPicPr>
          <p:cNvPr id="5" name="Picture 4">
            <a:extLst>
              <a:ext uri="{FF2B5EF4-FFF2-40B4-BE49-F238E27FC236}">
                <a16:creationId xmlns:a16="http://schemas.microsoft.com/office/drawing/2014/main" id="{B26F5B10-7B13-8174-9C23-76D3D56653B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50657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9144000" cy="51435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defPPr>
              <a:defRPr lang="en-US"/>
            </a:defPPr>
            <a:lvl1pPr marL="0" algn="l" defTabSz="342900" rtl="0" eaLnBrk="1" latinLnBrk="0" hangingPunct="1">
              <a:defRPr sz="675" kern="1200">
                <a:solidFill>
                  <a:schemeClr val="tx1"/>
                </a:solidFill>
                <a:latin typeface="+mn-lt"/>
                <a:ea typeface="+mn-ea"/>
                <a:cs typeface="+mn-cs"/>
              </a:defRPr>
            </a:lvl1pPr>
            <a:lvl2pPr marL="171450" algn="l" defTabSz="342900" rtl="0" eaLnBrk="1" latinLnBrk="0" hangingPunct="1">
              <a:defRPr sz="675" kern="1200">
                <a:solidFill>
                  <a:schemeClr val="tx1"/>
                </a:solidFill>
                <a:latin typeface="+mn-lt"/>
                <a:ea typeface="+mn-ea"/>
                <a:cs typeface="+mn-cs"/>
              </a:defRPr>
            </a:lvl2pPr>
            <a:lvl3pPr marL="342900" algn="l" defTabSz="342900" rtl="0" eaLnBrk="1" latinLnBrk="0" hangingPunct="1">
              <a:defRPr sz="675" kern="1200">
                <a:solidFill>
                  <a:schemeClr val="tx1"/>
                </a:solidFill>
                <a:latin typeface="+mn-lt"/>
                <a:ea typeface="+mn-ea"/>
                <a:cs typeface="+mn-cs"/>
              </a:defRPr>
            </a:lvl3pPr>
            <a:lvl4pPr marL="514350" algn="l" defTabSz="342900" rtl="0" eaLnBrk="1" latinLnBrk="0" hangingPunct="1">
              <a:defRPr sz="675" kern="1200">
                <a:solidFill>
                  <a:schemeClr val="tx1"/>
                </a:solidFill>
                <a:latin typeface="+mn-lt"/>
                <a:ea typeface="+mn-ea"/>
                <a:cs typeface="+mn-cs"/>
              </a:defRPr>
            </a:lvl4pPr>
            <a:lvl5pPr marL="685800" algn="l" defTabSz="342900" rtl="0" eaLnBrk="1" latinLnBrk="0" hangingPunct="1">
              <a:defRPr sz="675" kern="1200">
                <a:solidFill>
                  <a:schemeClr val="tx1"/>
                </a:solidFill>
                <a:latin typeface="+mn-lt"/>
                <a:ea typeface="+mn-ea"/>
                <a:cs typeface="+mn-cs"/>
              </a:defRPr>
            </a:lvl5pPr>
            <a:lvl6pPr marL="857250" algn="l" defTabSz="342900" rtl="0" eaLnBrk="1" latinLnBrk="0" hangingPunct="1">
              <a:defRPr sz="675" kern="1200">
                <a:solidFill>
                  <a:schemeClr val="tx1"/>
                </a:solidFill>
                <a:latin typeface="+mn-lt"/>
                <a:ea typeface="+mn-ea"/>
                <a:cs typeface="+mn-cs"/>
              </a:defRPr>
            </a:lvl6pPr>
            <a:lvl7pPr marL="1028700" algn="l" defTabSz="342900" rtl="0" eaLnBrk="1" latinLnBrk="0" hangingPunct="1">
              <a:defRPr sz="675" kern="1200">
                <a:solidFill>
                  <a:schemeClr val="tx1"/>
                </a:solidFill>
                <a:latin typeface="+mn-lt"/>
                <a:ea typeface="+mn-ea"/>
                <a:cs typeface="+mn-cs"/>
              </a:defRPr>
            </a:lvl7pPr>
            <a:lvl8pPr marL="1200150" algn="l" defTabSz="342900" rtl="0" eaLnBrk="1" latinLnBrk="0" hangingPunct="1">
              <a:defRPr sz="675" kern="1200">
                <a:solidFill>
                  <a:schemeClr val="tx1"/>
                </a:solidFill>
                <a:latin typeface="+mn-lt"/>
                <a:ea typeface="+mn-ea"/>
                <a:cs typeface="+mn-cs"/>
              </a:defRPr>
            </a:lvl8pPr>
            <a:lvl9pPr marL="1371600" algn="l" defTabSz="342900" rtl="0" eaLnBrk="1" latinLnBrk="0" hangingPunct="1">
              <a:defRPr sz="675" kern="1200">
                <a:solidFill>
                  <a:schemeClr val="tx1"/>
                </a:solidFill>
                <a:latin typeface="+mn-lt"/>
                <a:ea typeface="+mn-ea"/>
                <a:cs typeface="+mn-cs"/>
              </a:defRPr>
            </a:lvl9pPr>
          </a:lstStyle>
          <a:p>
            <a:endParaRPr lang="en-GB" sz="253"/>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DC39CCED-5B59-8908-5D7E-2186DFBFA72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257F75-10CD-50D3-7A9A-B7CFE0C3B71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1204" y="206828"/>
            <a:ext cx="7100208" cy="4735286"/>
          </a:xfrm>
          <a:prstGeom prst="rect">
            <a:avLst/>
          </a:prstGeom>
        </p:spPr>
      </p:pic>
    </p:spTree>
    <p:extLst>
      <p:ext uri="{BB962C8B-B14F-4D97-AF65-F5344CB8AC3E}">
        <p14:creationId xmlns:p14="http://schemas.microsoft.com/office/powerpoint/2010/main" val="30121537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094BEC8-EADC-20D2-94D2-4E68CCF28E59}"/>
              </a:ext>
            </a:extLst>
          </p:cNvPr>
          <p:cNvSpPr>
            <a:spLocks noGrp="1"/>
          </p:cNvSpPr>
          <p:nvPr>
            <p:ph type="title"/>
          </p:nvPr>
        </p:nvSpPr>
        <p:spPr>
          <a:xfrm>
            <a:off x="335757" y="115302"/>
            <a:ext cx="6130358" cy="733784"/>
          </a:xfrm>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b="1"/>
              <a:t>LUBS Alumni Team</a:t>
            </a:r>
            <a:br>
              <a:rPr lang="en-GB" sz="2100" b="1"/>
            </a:br>
            <a:r>
              <a:rPr lang="en-GB" sz="2100"/>
              <a:t>What can you do now whilst you’re at Leeds?</a:t>
            </a:r>
            <a:endParaRPr lang="en-GB" sz="2100" b="1"/>
          </a:p>
        </p:txBody>
      </p:sp>
      <p:sp>
        <p:nvSpPr>
          <p:cNvPr id="6" name="Content Placeholder 5">
            <a:extLst>
              <a:ext uri="{FF2B5EF4-FFF2-40B4-BE49-F238E27FC236}">
                <a16:creationId xmlns:a16="http://schemas.microsoft.com/office/drawing/2014/main" id="{59D22DA3-EE8B-F9B9-91E2-58FC3FE2A43E}"/>
              </a:ext>
            </a:extLst>
          </p:cNvPr>
          <p:cNvSpPr>
            <a:spLocks noGrp="1"/>
          </p:cNvSpPr>
          <p:nvPr>
            <p:ph idx="1"/>
          </p:nvPr>
        </p:nvSpPr>
        <p:spPr>
          <a:xfrm>
            <a:off x="4627107" y="2571750"/>
            <a:ext cx="3861574" cy="1886971"/>
          </a:xfrm>
        </p:spPr>
        <p:txBody>
          <a:bodyPr vert="horz" lIns="0" tIns="0" rIns="0" bIns="0" rtlCol="0" anchor="t">
            <a:normAutofit fontScale="92500"/>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b="1">
                <a:latin typeface="Arial"/>
                <a:cs typeface="Arial"/>
              </a:rPr>
              <a:t>Connect with us</a:t>
            </a:r>
          </a:p>
          <a:p>
            <a:pPr marL="213995" indent="-213995">
              <a:buFont typeface="Arial" panose="020B0604020202020204" pitchFamily="34" charset="0"/>
              <a:buChar char="•"/>
            </a:pPr>
            <a:r>
              <a:rPr lang="en-GB">
                <a:latin typeface="Arial"/>
                <a:cs typeface="Arial"/>
              </a:rPr>
              <a:t>Instagram: leedsunibschool</a:t>
            </a:r>
          </a:p>
          <a:p>
            <a:pPr marL="213995" indent="-213995">
              <a:buFont typeface="Arial" panose="020B0604020202020204" pitchFamily="34" charset="0"/>
              <a:buChar char="•"/>
            </a:pPr>
            <a:r>
              <a:rPr lang="en-GB">
                <a:latin typeface="Arial"/>
                <a:cs typeface="Arial"/>
              </a:rPr>
              <a:t>LinkedIn: Leeds University Business School Alumni</a:t>
            </a:r>
          </a:p>
          <a:p>
            <a:pPr marL="213995" indent="-213995">
              <a:buFont typeface="Arial" panose="020B0604020202020204" pitchFamily="34" charset="0"/>
              <a:buChar char="•"/>
            </a:pPr>
            <a:r>
              <a:rPr lang="en-GB">
                <a:latin typeface="Arial"/>
                <a:cs typeface="Arial"/>
              </a:rPr>
              <a:t>Wechat ID: LUBSAlumni</a:t>
            </a:r>
          </a:p>
          <a:p>
            <a:pPr marL="213995" indent="-213995">
              <a:buFont typeface="Arial" panose="020B0604020202020204" pitchFamily="34" charset="0"/>
              <a:buChar char="•"/>
            </a:pPr>
            <a:endParaRPr lang="en-GB">
              <a:cs typeface="Arial"/>
            </a:endParaRPr>
          </a:p>
          <a:p>
            <a:r>
              <a:rPr lang="en-GB" b="1">
                <a:latin typeface="Arial"/>
                <a:cs typeface="Arial"/>
              </a:rPr>
              <a:t>Find out more </a:t>
            </a:r>
            <a:r>
              <a:rPr lang="en-GB">
                <a:latin typeface="Arial"/>
                <a:cs typeface="Arial"/>
              </a:rPr>
              <a:t>business.leeds.ac.uk/alumni </a:t>
            </a:r>
          </a:p>
          <a:p>
            <a:r>
              <a:rPr lang="en-GB" b="1">
                <a:latin typeface="Arial"/>
                <a:cs typeface="Arial"/>
              </a:rPr>
              <a:t>Or email </a:t>
            </a:r>
            <a:r>
              <a:rPr lang="en-GB">
                <a:latin typeface="Arial"/>
                <a:cs typeface="Arial"/>
                <a:hlinkClick r:id="rId3"/>
              </a:rPr>
              <a:t>alumni@lubs.leeds.ac.uk</a:t>
            </a:r>
            <a:r>
              <a:rPr lang="en-GB">
                <a:latin typeface="Arial"/>
                <a:cs typeface="Arial"/>
              </a:rPr>
              <a:t> </a:t>
            </a:r>
          </a:p>
          <a:p>
            <a:endParaRPr lang="en-GB">
              <a:cs typeface="Arial"/>
            </a:endParaRPr>
          </a:p>
          <a:p>
            <a:pPr marL="0" lvl="1" indent="0">
              <a:buNone/>
            </a:pPr>
            <a:endParaRPr lang="en-GB">
              <a:cs typeface="Arial"/>
            </a:endParaRPr>
          </a:p>
          <a:p>
            <a:r>
              <a:rPr lang="en-GB">
                <a:latin typeface="Arial"/>
                <a:cs typeface="Arial"/>
                <a:hlinkClick r:id="rId4"/>
              </a:rPr>
              <a:t>Alumni video</a:t>
            </a:r>
            <a:endParaRPr lang="en-GB">
              <a:latin typeface="Arial"/>
              <a:cs typeface="Arial"/>
            </a:endParaRPr>
          </a:p>
          <a:p>
            <a:endParaRPr lang="en-GB"/>
          </a:p>
          <a:p>
            <a:endParaRPr lang="en-GB"/>
          </a:p>
          <a:p>
            <a:endParaRPr lang="en-GB"/>
          </a:p>
          <a:p>
            <a:endParaRPr lang="en-GB"/>
          </a:p>
        </p:txBody>
      </p:sp>
      <p:sp>
        <p:nvSpPr>
          <p:cNvPr id="10" name="Content Placeholder 5">
            <a:extLst>
              <a:ext uri="{FF2B5EF4-FFF2-40B4-BE49-F238E27FC236}">
                <a16:creationId xmlns:a16="http://schemas.microsoft.com/office/drawing/2014/main" id="{36E43199-5277-9E96-EDEA-E7334BC4CDBD}"/>
              </a:ext>
            </a:extLst>
          </p:cNvPr>
          <p:cNvSpPr txBox="1">
            <a:spLocks/>
          </p:cNvSpPr>
          <p:nvPr/>
        </p:nvSpPr>
        <p:spPr>
          <a:xfrm>
            <a:off x="405523" y="1289556"/>
            <a:ext cx="3762716" cy="3311638"/>
          </a:xfrm>
          <a:prstGeom prst="rect">
            <a:avLst/>
          </a:prstGeom>
        </p:spPr>
        <p:txBody>
          <a:bodyPr vert="horz" lIns="0" tIns="0" rIns="0" bIns="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200" b="1"/>
              <a:t>Make use of our career resources</a:t>
            </a:r>
            <a:endParaRPr lang="en-GB" sz="1200" b="1">
              <a:cs typeface="Arial"/>
            </a:endParaRPr>
          </a:p>
          <a:p>
            <a:pPr marL="213995" indent="-213995">
              <a:buFont typeface="Arial" panose="020B0604020202020204" pitchFamily="34" charset="0"/>
              <a:buChar char="•"/>
            </a:pPr>
            <a:r>
              <a:rPr lang="en-GB" sz="1200"/>
              <a:t>Professional development webinars</a:t>
            </a:r>
            <a:endParaRPr lang="en-GB" sz="1200">
              <a:cs typeface="Arial"/>
            </a:endParaRPr>
          </a:p>
          <a:p>
            <a:pPr marL="213995" indent="-213995">
              <a:buChar char="•"/>
            </a:pPr>
            <a:r>
              <a:rPr lang="en-GB" sz="1200">
                <a:latin typeface="Arial"/>
                <a:cs typeface="Arial"/>
              </a:rPr>
              <a:t>Next webinar 5 November – Harnessing the power of Influence</a:t>
            </a:r>
          </a:p>
          <a:p>
            <a:pPr marL="213995" indent="-213995">
              <a:buFont typeface="Arial" panose="020B0604020202020204" pitchFamily="34" charset="0"/>
              <a:buChar char="•"/>
            </a:pPr>
            <a:r>
              <a:rPr lang="en-GB" sz="1200"/>
              <a:t>Entrepreneurial support – SPARK</a:t>
            </a:r>
            <a:endParaRPr lang="en-GB" sz="1200">
              <a:cs typeface="Arial"/>
            </a:endParaRPr>
          </a:p>
          <a:p>
            <a:endParaRPr lang="en-GB" sz="1200" b="1">
              <a:cs typeface="Arial"/>
            </a:endParaRPr>
          </a:p>
          <a:p>
            <a:r>
              <a:rPr lang="en-GB" sz="1200" b="1"/>
              <a:t>Connect with alumni</a:t>
            </a:r>
            <a:endParaRPr lang="en-GB" sz="1200" b="1">
              <a:cs typeface="Arial"/>
            </a:endParaRPr>
          </a:p>
          <a:p>
            <a:pPr marL="213995" indent="-213995">
              <a:buFont typeface="Arial" panose="020B0604020202020204" pitchFamily="34" charset="0"/>
              <a:buChar char="•"/>
            </a:pPr>
            <a:r>
              <a:rPr lang="en-GB" sz="1200"/>
              <a:t>In the classroom – with alumni speakers</a:t>
            </a:r>
            <a:endParaRPr lang="en-GB" sz="1200">
              <a:cs typeface="Arial"/>
            </a:endParaRPr>
          </a:p>
          <a:p>
            <a:pPr marL="213995" indent="-213995">
              <a:buFont typeface="Arial" panose="020B0604020202020204" pitchFamily="34" charset="0"/>
              <a:buChar char="•"/>
            </a:pPr>
            <a:r>
              <a:rPr lang="en-GB" sz="1200"/>
              <a:t>On LinkedIn</a:t>
            </a:r>
            <a:endParaRPr lang="en-GB" sz="1200">
              <a:cs typeface="Arial"/>
            </a:endParaRPr>
          </a:p>
          <a:p>
            <a:pPr marL="213995" indent="-213995">
              <a:buFont typeface="Arial" panose="020B0604020202020204" pitchFamily="34" charset="0"/>
              <a:buChar char="•"/>
            </a:pPr>
            <a:r>
              <a:rPr lang="en-GB" sz="1200"/>
              <a:t>Via our alumni groups across the globe</a:t>
            </a:r>
            <a:endParaRPr lang="en-GB" sz="1200">
              <a:cs typeface="Arial"/>
            </a:endParaRPr>
          </a:p>
          <a:p>
            <a:pPr marL="213995" indent="-213995">
              <a:buFont typeface="Arial" panose="020B0604020202020204" pitchFamily="34" charset="0"/>
              <a:buChar char="•"/>
            </a:pPr>
            <a:r>
              <a:rPr lang="en-GB" sz="1200"/>
              <a:t>Mentoring schemes</a:t>
            </a:r>
            <a:endParaRPr lang="en-GB" sz="1200">
              <a:cs typeface="Arial"/>
            </a:endParaRPr>
          </a:p>
          <a:p>
            <a:pPr marL="213995" indent="-213995">
              <a:buFont typeface="Arial" panose="020B0604020202020204" pitchFamily="34" charset="0"/>
              <a:buChar char="•"/>
            </a:pPr>
            <a:r>
              <a:rPr lang="en-GB" sz="1200">
                <a:latin typeface="Arial"/>
                <a:cs typeface="Arial"/>
              </a:rPr>
              <a:t>Leaders in Residence </a:t>
            </a:r>
          </a:p>
          <a:p>
            <a:pPr marL="213995" indent="-213995">
              <a:buFont typeface="Arial" panose="020B0604020202020204" pitchFamily="34" charset="0"/>
              <a:buChar char="•"/>
            </a:pPr>
            <a:r>
              <a:rPr lang="en-GB" sz="1200"/>
              <a:t>For coursework/dissertation research</a:t>
            </a:r>
            <a:endParaRPr lang="en-GB" sz="1200">
              <a:cs typeface="Arial"/>
            </a:endParaRPr>
          </a:p>
          <a:p>
            <a:pPr marL="213995" indent="-213995">
              <a:buFont typeface="Arial" panose="020B0604020202020204" pitchFamily="34" charset="0"/>
              <a:buChar char="•"/>
            </a:pPr>
            <a:r>
              <a:rPr lang="en-GB" sz="1200">
                <a:latin typeface="Arial"/>
                <a:cs typeface="Arial"/>
              </a:rPr>
              <a:t>For career advice</a:t>
            </a:r>
          </a:p>
          <a:p>
            <a:pPr marL="213995" indent="-213995">
              <a:buChar char="•"/>
            </a:pPr>
            <a:endParaRPr lang="en-GB" sz="1200" b="1">
              <a:cs typeface="Arial"/>
            </a:endParaRPr>
          </a:p>
          <a:p>
            <a:r>
              <a:rPr lang="en-GB" sz="1200" b="1"/>
              <a:t>Come to our events and network</a:t>
            </a:r>
            <a:endParaRPr lang="en-GB" sz="1200" b="1">
              <a:cs typeface="Arial"/>
            </a:endParaRPr>
          </a:p>
          <a:p>
            <a:pPr marL="213995" indent="-213995">
              <a:buFont typeface="Arial" panose="020B0604020202020204" pitchFamily="34" charset="0"/>
              <a:buChar char="•"/>
            </a:pPr>
            <a:r>
              <a:rPr lang="en-GB" sz="1200"/>
              <a:t>Alumni events in the UK and around the world</a:t>
            </a:r>
            <a:endParaRPr lang="en-GB" sz="1200">
              <a:cs typeface="Arial"/>
            </a:endParaRPr>
          </a:p>
          <a:p>
            <a:pPr marL="213995" indent="-213995">
              <a:buFont typeface="Arial" panose="020B0604020202020204" pitchFamily="34" charset="0"/>
              <a:buChar char="•"/>
            </a:pPr>
            <a:r>
              <a:rPr lang="en-GB" sz="1200">
                <a:latin typeface="Arial"/>
                <a:cs typeface="Arial"/>
              </a:rPr>
              <a:t>LUBS speaker events eg Lunch with alumni</a:t>
            </a:r>
          </a:p>
          <a:p>
            <a:endParaRPr lang="en-GB" sz="1200">
              <a:cs typeface="Arial"/>
            </a:endParaRPr>
          </a:p>
          <a:p>
            <a:pPr lvl="1"/>
            <a:endParaRPr lang="en-GB" sz="1013"/>
          </a:p>
          <a:p>
            <a:pPr marL="0" indent="0">
              <a:buFont typeface="Arial" panose="020B0604020202020204" pitchFamily="34" charset="0"/>
              <a:buNone/>
            </a:pPr>
            <a:endParaRPr lang="en-GB" sz="1013"/>
          </a:p>
          <a:p>
            <a:endParaRPr lang="en-GB" sz="1013"/>
          </a:p>
          <a:p>
            <a:endParaRPr lang="en-GB" sz="1013"/>
          </a:p>
          <a:p>
            <a:endParaRPr lang="en-GB" sz="1013"/>
          </a:p>
          <a:p>
            <a:endParaRPr lang="en-GB" sz="1013"/>
          </a:p>
        </p:txBody>
      </p:sp>
      <p:pic>
        <p:nvPicPr>
          <p:cNvPr id="13" name="Picture 12" descr="A group of people posing for a photo&#10;&#10;Description automatically generated">
            <a:extLst>
              <a:ext uri="{FF2B5EF4-FFF2-40B4-BE49-F238E27FC236}">
                <a16:creationId xmlns:a16="http://schemas.microsoft.com/office/drawing/2014/main" id="{EBFB4B88-5E4F-9A33-CD0F-FBE7047561E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29737" y="847144"/>
            <a:ext cx="3649980" cy="1608841"/>
          </a:xfrm>
          <a:prstGeom prst="rect">
            <a:avLst/>
          </a:prstGeom>
        </p:spPr>
      </p:pic>
      <p:pic>
        <p:nvPicPr>
          <p:cNvPr id="2054" name="Picture 6">
            <a:extLst>
              <a:ext uri="{FF2B5EF4-FFF2-40B4-BE49-F238E27FC236}">
                <a16:creationId xmlns:a16="http://schemas.microsoft.com/office/drawing/2014/main" id="{FA57BCBE-1D50-D769-9940-CF60436A4773}"/>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488852" y="3682956"/>
            <a:ext cx="949643" cy="949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720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ECE3-43A9-BA8A-8789-C39B0D7DF06B}"/>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b="1" dirty="0"/>
              <a:t>Student Information Service</a:t>
            </a:r>
          </a:p>
        </p:txBody>
      </p:sp>
      <p:sp>
        <p:nvSpPr>
          <p:cNvPr id="7" name="TextBox 6">
            <a:extLst>
              <a:ext uri="{FF2B5EF4-FFF2-40B4-BE49-F238E27FC236}">
                <a16:creationId xmlns:a16="http://schemas.microsoft.com/office/drawing/2014/main" id="{450F7BC0-A79E-9B00-A100-F9EC2AC325C2}"/>
              </a:ext>
            </a:extLst>
          </p:cNvPr>
          <p:cNvSpPr txBox="1"/>
          <p:nvPr/>
        </p:nvSpPr>
        <p:spPr>
          <a:xfrm>
            <a:off x="853250" y="772651"/>
            <a:ext cx="4415711" cy="3993401"/>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500" dirty="0">
                <a:solidFill>
                  <a:srgbClr val="212529"/>
                </a:solidFill>
                <a:latin typeface="Arial"/>
                <a:cs typeface="Arial"/>
              </a:rPr>
              <a:t>The Student Information Service (SIS) provides general support to students studying in all faculties. </a:t>
            </a:r>
            <a:endParaRPr lang="en-US" sz="1500" dirty="0">
              <a:solidFill>
                <a:srgbClr val="212121"/>
              </a:solidFill>
              <a:latin typeface="Arial"/>
              <a:cs typeface="Arial"/>
            </a:endParaRPr>
          </a:p>
          <a:p>
            <a:endParaRPr lang="en-US" sz="1500" dirty="0">
              <a:solidFill>
                <a:srgbClr val="212529"/>
              </a:solidFill>
              <a:latin typeface="Arial"/>
              <a:cs typeface="Arial"/>
            </a:endParaRPr>
          </a:p>
          <a:p>
            <a:r>
              <a:rPr lang="en-US" sz="1500" dirty="0">
                <a:solidFill>
                  <a:srgbClr val="212529"/>
                </a:solidFill>
                <a:latin typeface="Arial"/>
                <a:cs typeface="Arial"/>
              </a:rPr>
              <a:t>You can contact them via:</a:t>
            </a:r>
          </a:p>
          <a:p>
            <a:endParaRPr lang="en-US" sz="1500" dirty="0">
              <a:solidFill>
                <a:srgbClr val="212529"/>
              </a:solidFill>
              <a:latin typeface="Arial"/>
              <a:cs typeface="Arial"/>
            </a:endParaRPr>
          </a:p>
          <a:p>
            <a:pPr marL="257175" indent="-257175">
              <a:buFont typeface="Arial" panose="020B0604020202020204" pitchFamily="34" charset="0"/>
              <a:buChar char="•"/>
            </a:pPr>
            <a:r>
              <a:rPr lang="en-US" sz="1500" dirty="0">
                <a:solidFill>
                  <a:srgbClr val="212529"/>
                </a:solidFill>
                <a:latin typeface="Arial"/>
                <a:cs typeface="Arial"/>
              </a:rPr>
              <a:t>Telephone (0800 915 0402)</a:t>
            </a:r>
          </a:p>
          <a:p>
            <a:endParaRPr lang="en-US" sz="1500" dirty="0">
              <a:solidFill>
                <a:srgbClr val="212529"/>
              </a:solidFill>
              <a:latin typeface="Arial"/>
              <a:cs typeface="Arial"/>
            </a:endParaRPr>
          </a:p>
          <a:p>
            <a:pPr marL="257175" indent="-257175">
              <a:buFont typeface="Arial" panose="020B0604020202020204" pitchFamily="34" charset="0"/>
              <a:buChar char="•"/>
            </a:pPr>
            <a:r>
              <a:rPr lang="en-US" sz="1500" dirty="0">
                <a:solidFill>
                  <a:srgbClr val="212529"/>
                </a:solidFill>
                <a:latin typeface="Arial"/>
                <a:cs typeface="Arial"/>
              </a:rPr>
              <a:t>Email (</a:t>
            </a:r>
            <a:r>
              <a:rPr lang="en-US" sz="1500" dirty="0">
                <a:solidFill>
                  <a:srgbClr val="212529"/>
                </a:solidFill>
                <a:latin typeface="Arial"/>
                <a:cs typeface="Arial"/>
                <a:hlinkClick r:id="rId2"/>
              </a:rPr>
              <a:t>studentinfo@leeds.ac.uk</a:t>
            </a:r>
            <a:r>
              <a:rPr lang="en-US" sz="1500" dirty="0">
                <a:solidFill>
                  <a:srgbClr val="212529"/>
                </a:solidFill>
                <a:latin typeface="Arial"/>
                <a:cs typeface="Arial"/>
              </a:rPr>
              <a:t>)</a:t>
            </a:r>
          </a:p>
          <a:p>
            <a:endParaRPr lang="en-US" sz="1500" dirty="0">
              <a:solidFill>
                <a:srgbClr val="212529"/>
              </a:solidFill>
              <a:latin typeface="Arial"/>
              <a:cs typeface="Arial"/>
            </a:endParaRPr>
          </a:p>
          <a:p>
            <a:pPr marL="257175" indent="-257175">
              <a:buFont typeface="Arial" panose="020B0604020202020204" pitchFamily="34" charset="0"/>
              <a:buChar char="•"/>
            </a:pPr>
            <a:r>
              <a:rPr lang="en-US" sz="1500" dirty="0">
                <a:solidFill>
                  <a:srgbClr val="212529"/>
                </a:solidFill>
                <a:latin typeface="Arial"/>
                <a:cs typeface="Arial"/>
              </a:rPr>
              <a:t>Campus information points</a:t>
            </a:r>
          </a:p>
          <a:p>
            <a:pPr marL="600075" lvl="1" indent="-257175">
              <a:buFont typeface="Arial" panose="020B0604020202020204" pitchFamily="34" charset="0"/>
              <a:buChar char="•"/>
            </a:pPr>
            <a:r>
              <a:rPr lang="en-US" sz="1500" dirty="0">
                <a:solidFill>
                  <a:srgbClr val="212529"/>
                </a:solidFill>
                <a:latin typeface="Arial"/>
                <a:cs typeface="Arial"/>
              </a:rPr>
              <a:t>Parkinson Building</a:t>
            </a:r>
          </a:p>
          <a:p>
            <a:pPr marL="600075" lvl="1" indent="-257175">
              <a:buFont typeface="Arial" panose="020B0604020202020204" pitchFamily="34" charset="0"/>
              <a:buChar char="•"/>
            </a:pPr>
            <a:r>
              <a:rPr lang="en-US" sz="1500" dirty="0">
                <a:solidFill>
                  <a:srgbClr val="212529"/>
                </a:solidFill>
                <a:latin typeface="Arial"/>
                <a:cs typeface="Arial"/>
              </a:rPr>
              <a:t>Chemical and Process Engineering</a:t>
            </a:r>
          </a:p>
          <a:p>
            <a:pPr marL="600075" lvl="1" indent="-257175">
              <a:buFont typeface="Arial" panose="020B0604020202020204" pitchFamily="34" charset="0"/>
              <a:buChar char="•"/>
            </a:pPr>
            <a:r>
              <a:rPr lang="en-US" sz="1500" dirty="0">
                <a:solidFill>
                  <a:srgbClr val="212529"/>
                </a:solidFill>
                <a:latin typeface="Arial"/>
                <a:cs typeface="Arial"/>
              </a:rPr>
              <a:t>Maurice Keyworth Building</a:t>
            </a:r>
          </a:p>
          <a:p>
            <a:pPr marL="600075" lvl="1" indent="-257175">
              <a:buFont typeface="Arial" panose="020B0604020202020204" pitchFamily="34" charset="0"/>
              <a:buChar char="•"/>
            </a:pPr>
            <a:r>
              <a:rPr lang="en-US" sz="1500" dirty="0">
                <a:solidFill>
                  <a:srgbClr val="212529"/>
                </a:solidFill>
                <a:latin typeface="Arial"/>
                <a:cs typeface="Arial"/>
              </a:rPr>
              <a:t>Worsley Building</a:t>
            </a:r>
          </a:p>
          <a:p>
            <a:pPr marL="600075" lvl="1" indent="-257175">
              <a:buFont typeface="Arial" panose="020B0604020202020204" pitchFamily="34" charset="0"/>
              <a:buChar char="•"/>
            </a:pPr>
            <a:r>
              <a:rPr lang="en-US" sz="1500" dirty="0">
                <a:solidFill>
                  <a:srgbClr val="212529"/>
                </a:solidFill>
                <a:latin typeface="Arial"/>
                <a:cs typeface="Arial"/>
              </a:rPr>
              <a:t>Marjorie and Arnold Ziff Building</a:t>
            </a:r>
          </a:p>
          <a:p>
            <a:pPr marL="600075" lvl="1" indent="-257175">
              <a:buFont typeface="Arial" panose="020B0604020202020204" pitchFamily="34" charset="0"/>
              <a:buChar char="•"/>
            </a:pPr>
            <a:endParaRPr lang="en-US" sz="1500" dirty="0">
              <a:latin typeface="Arial"/>
              <a:cs typeface="Arial"/>
            </a:endParaRPr>
          </a:p>
        </p:txBody>
      </p:sp>
      <p:pic>
        <p:nvPicPr>
          <p:cNvPr id="1026" name="Picture 2" descr="Staff members helping students at the Student Information Point in the Parkinson Building">
            <a:extLst>
              <a:ext uri="{FF2B5EF4-FFF2-40B4-BE49-F238E27FC236}">
                <a16:creationId xmlns:a16="http://schemas.microsoft.com/office/drawing/2014/main" id="{6806C1CB-638B-9556-5028-0224BDEE0840}"/>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79" b="-1984"/>
          <a:stretch/>
        </p:blipFill>
        <p:spPr bwMode="auto">
          <a:xfrm>
            <a:off x="5268961" y="1372654"/>
            <a:ext cx="2753832" cy="19755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41993011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3A075-BAE5-8C5C-580C-7F67903A9045}"/>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b="1" dirty="0"/>
              <a:t>LUBS Student Education &amp; Experience</a:t>
            </a:r>
            <a:r>
              <a:rPr lang="en-GB" sz="2100" dirty="0"/>
              <a:t> – who are we?</a:t>
            </a:r>
          </a:p>
        </p:txBody>
      </p:sp>
      <p:sp>
        <p:nvSpPr>
          <p:cNvPr id="6" name="TextBox 5">
            <a:extLst>
              <a:ext uri="{FF2B5EF4-FFF2-40B4-BE49-F238E27FC236}">
                <a16:creationId xmlns:a16="http://schemas.microsoft.com/office/drawing/2014/main" id="{F82A0C56-15A8-6A8D-CF0E-171BF4E2AB8E}"/>
              </a:ext>
            </a:extLst>
          </p:cNvPr>
          <p:cNvSpPr txBox="1"/>
          <p:nvPr/>
        </p:nvSpPr>
        <p:spPr>
          <a:xfrm>
            <a:off x="1747009" y="1072914"/>
            <a:ext cx="5631110" cy="761747"/>
          </a:xfrm>
          <a:prstGeom prst="rect">
            <a:avLst/>
          </a:prstGeom>
          <a:noFill/>
        </p:spPr>
        <p:txBody>
          <a:bodyPr wrap="square" lIns="68580" tIns="34290" rIns="68580" bIns="3429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spcAft>
                <a:spcPts val="450"/>
              </a:spcAft>
            </a:pPr>
            <a:r>
              <a:rPr lang="en-GB" sz="1500" dirty="0">
                <a:cs typeface="Arial"/>
              </a:rPr>
              <a:t>Student Education &amp; Experience consists of various teams, all dedicated to assisting you throughout your student journey - from registration to graduation!</a:t>
            </a:r>
            <a:endParaRPr lang="en-US" sz="1500" dirty="0">
              <a:cs typeface="Arial"/>
            </a:endParaRPr>
          </a:p>
        </p:txBody>
      </p:sp>
      <p:pic>
        <p:nvPicPr>
          <p:cNvPr id="2052" name="Picture 4">
            <a:extLst>
              <a:ext uri="{FF2B5EF4-FFF2-40B4-BE49-F238E27FC236}">
                <a16:creationId xmlns:a16="http://schemas.microsoft.com/office/drawing/2014/main" id="{133F8A13-8252-38D5-57E5-168A3C60B03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795994" y="2142707"/>
            <a:ext cx="2523297" cy="1824435"/>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095749D-0E89-CDC6-E1A9-36F17BD1179F}"/>
              </a:ext>
            </a:extLst>
          </p:cNvPr>
          <p:cNvSpPr txBox="1"/>
          <p:nvPr/>
        </p:nvSpPr>
        <p:spPr>
          <a:xfrm>
            <a:off x="1824710" y="2142707"/>
            <a:ext cx="3429000" cy="2118529"/>
          </a:xfrm>
          <a:prstGeom prst="rect">
            <a:avLst/>
          </a:prstGeom>
          <a:noFill/>
        </p:spPr>
        <p:txBody>
          <a:bodyPr wrap="square">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557213" lvl="1" indent="-214313">
              <a:spcBef>
                <a:spcPts val="450"/>
              </a:spcBef>
              <a:spcAft>
                <a:spcPts val="450"/>
              </a:spcAft>
              <a:buFont typeface="Arial,Sans-Serif"/>
              <a:buChar char="•"/>
            </a:pPr>
            <a:r>
              <a:rPr lang="en-GB" sz="1500" dirty="0">
                <a:cs typeface="Arial"/>
              </a:rPr>
              <a:t>Academic Life </a:t>
            </a:r>
          </a:p>
          <a:p>
            <a:pPr marL="557213" lvl="1" indent="-214313">
              <a:spcBef>
                <a:spcPts val="450"/>
              </a:spcBef>
              <a:spcAft>
                <a:spcPts val="450"/>
              </a:spcAft>
              <a:buFont typeface="Arial,Sans-Serif"/>
              <a:buChar char="•"/>
            </a:pPr>
            <a:r>
              <a:rPr lang="en-GB" sz="1500" dirty="0">
                <a:cs typeface="Arial"/>
              </a:rPr>
              <a:t>Exams and Assessment </a:t>
            </a:r>
          </a:p>
          <a:p>
            <a:pPr marL="557213" lvl="1" indent="-214313">
              <a:spcBef>
                <a:spcPts val="450"/>
              </a:spcBef>
              <a:spcAft>
                <a:spcPts val="450"/>
              </a:spcAft>
              <a:buFont typeface="Arial,Sans-Serif"/>
              <a:buChar char="•"/>
            </a:pPr>
            <a:r>
              <a:rPr lang="en-GB" sz="1500" dirty="0">
                <a:cs typeface="Arial"/>
              </a:rPr>
              <a:t>Programme Support </a:t>
            </a:r>
          </a:p>
          <a:p>
            <a:pPr marL="557213" lvl="1" indent="-214313">
              <a:spcBef>
                <a:spcPts val="450"/>
              </a:spcBef>
              <a:spcAft>
                <a:spcPts val="450"/>
              </a:spcAft>
              <a:buFont typeface="Arial,Sans-Serif"/>
              <a:buChar char="•"/>
            </a:pPr>
            <a:r>
              <a:rPr lang="en-GB" sz="1500" dirty="0">
                <a:cs typeface="Arial"/>
              </a:rPr>
              <a:t>Digital Learning </a:t>
            </a:r>
          </a:p>
          <a:p>
            <a:pPr marL="557213" lvl="1" indent="-214313">
              <a:spcBef>
                <a:spcPts val="450"/>
              </a:spcBef>
              <a:spcAft>
                <a:spcPts val="450"/>
              </a:spcAft>
              <a:buFont typeface="Arial,Sans-Serif"/>
              <a:buChar char="•"/>
            </a:pPr>
            <a:r>
              <a:rPr lang="en-GB" sz="1500" dirty="0">
                <a:cs typeface="Arial"/>
              </a:rPr>
              <a:t>Health and Wellbeing</a:t>
            </a:r>
          </a:p>
          <a:p>
            <a:pPr marL="557213" lvl="1" indent="-214313">
              <a:spcBef>
                <a:spcPts val="450"/>
              </a:spcBef>
              <a:spcAft>
                <a:spcPts val="450"/>
              </a:spcAft>
              <a:buFont typeface="Arial,Sans-Serif"/>
              <a:buChar char="•"/>
            </a:pPr>
            <a:r>
              <a:rPr lang="en-GB" sz="1500" dirty="0">
                <a:cs typeface="Arial"/>
              </a:rPr>
              <a:t>Opportunities </a:t>
            </a:r>
            <a:endParaRPr lang="en-US" sz="1500" dirty="0">
              <a:cs typeface="Arial"/>
            </a:endParaRPr>
          </a:p>
        </p:txBody>
      </p:sp>
    </p:spTree>
    <p:extLst>
      <p:ext uri="{BB962C8B-B14F-4D97-AF65-F5344CB8AC3E}">
        <p14:creationId xmlns:p14="http://schemas.microsoft.com/office/powerpoint/2010/main" val="785275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ECE3-43A9-BA8A-8789-C39B0D7DF06B}"/>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b="1" dirty="0"/>
              <a:t>Student Representatives</a:t>
            </a:r>
          </a:p>
        </p:txBody>
      </p:sp>
      <p:sp>
        <p:nvSpPr>
          <p:cNvPr id="4" name="Rectangle 3">
            <a:extLst>
              <a:ext uri="{FF2B5EF4-FFF2-40B4-BE49-F238E27FC236}">
                <a16:creationId xmlns:a16="http://schemas.microsoft.com/office/drawing/2014/main" id="{81D9F821-9F09-AD73-862D-FE7C7A5F6E99}"/>
              </a:ext>
            </a:extLst>
          </p:cNvPr>
          <p:cNvSpPr/>
          <p:nvPr/>
        </p:nvSpPr>
        <p:spPr>
          <a:xfrm rot="5400000">
            <a:off x="2777781" y="2554606"/>
            <a:ext cx="2867020" cy="342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GB" sz="1013"/>
          </a:p>
        </p:txBody>
      </p:sp>
      <p:sp>
        <p:nvSpPr>
          <p:cNvPr id="6" name="Content Placeholder 3">
            <a:extLst>
              <a:ext uri="{FF2B5EF4-FFF2-40B4-BE49-F238E27FC236}">
                <a16:creationId xmlns:a16="http://schemas.microsoft.com/office/drawing/2014/main" id="{E07F2A8E-A794-0AF9-6BE5-122EE5A59485}"/>
              </a:ext>
            </a:extLst>
          </p:cNvPr>
          <p:cNvSpPr>
            <a:spLocks noGrp="1"/>
          </p:cNvSpPr>
          <p:nvPr/>
        </p:nvSpPr>
        <p:spPr>
          <a:xfrm>
            <a:off x="532616" y="1276060"/>
            <a:ext cx="3520877" cy="2216945"/>
          </a:xfrm>
          <a:prstGeom prst="rect">
            <a:avLst/>
          </a:prstGeom>
        </p:spPr>
        <p:txBody>
          <a:bodyPr vert="horz" lIns="0" tIns="0" rIns="0" bIns="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dirty="0">
                <a:latin typeface="+mj-lt"/>
                <a:cs typeface="Arial"/>
              </a:rPr>
              <a:t>Course</a:t>
            </a:r>
            <a:r>
              <a:rPr lang="en-GB" sz="2100" b="0" dirty="0">
                <a:latin typeface="+mj-lt"/>
                <a:cs typeface="Arial"/>
              </a:rPr>
              <a:t> Representative</a:t>
            </a:r>
          </a:p>
          <a:p>
            <a:pPr marL="214313" indent="-214313">
              <a:spcBef>
                <a:spcPts val="900"/>
              </a:spcBef>
              <a:spcAft>
                <a:spcPts val="450"/>
              </a:spcAft>
              <a:buFont typeface="Arial" panose="020B0604020202020204" pitchFamily="34" charset="0"/>
              <a:buChar char="•"/>
            </a:pPr>
            <a:r>
              <a:rPr lang="en-GB" sz="1500" b="0" dirty="0">
                <a:latin typeface="Arial"/>
                <a:cs typeface="Arial"/>
              </a:rPr>
              <a:t>Represent students on a particular course.</a:t>
            </a:r>
          </a:p>
          <a:p>
            <a:pPr marL="214313" indent="-214313">
              <a:spcBef>
                <a:spcPts val="900"/>
              </a:spcBef>
              <a:spcAft>
                <a:spcPts val="450"/>
              </a:spcAft>
              <a:buFont typeface="Arial" panose="020B0604020202020204" pitchFamily="34" charset="0"/>
              <a:buChar char="•"/>
            </a:pPr>
            <a:r>
              <a:rPr lang="en-GB" sz="1500" b="0" dirty="0">
                <a:latin typeface="Arial"/>
                <a:cs typeface="Arial"/>
              </a:rPr>
              <a:t>Seek student opinions to enact positive change. </a:t>
            </a:r>
          </a:p>
          <a:p>
            <a:pPr marL="214313" indent="-214313">
              <a:spcBef>
                <a:spcPts val="900"/>
              </a:spcBef>
              <a:spcAft>
                <a:spcPts val="450"/>
              </a:spcAft>
              <a:buFont typeface="Arial" panose="020B0604020202020204" pitchFamily="34" charset="0"/>
              <a:buChar char="•"/>
            </a:pPr>
            <a:r>
              <a:rPr lang="en-GB" sz="1500" b="0" dirty="0">
                <a:latin typeface="Arial"/>
                <a:cs typeface="Arial"/>
              </a:rPr>
              <a:t>Share feedback with staff and School Representatives.</a:t>
            </a:r>
          </a:p>
          <a:p>
            <a:pPr marL="214313" indent="-214313">
              <a:spcBef>
                <a:spcPts val="900"/>
              </a:spcBef>
              <a:spcAft>
                <a:spcPts val="450"/>
              </a:spcAft>
              <a:buFont typeface="Arial" panose="020B0604020202020204" pitchFamily="34" charset="0"/>
              <a:buChar char="•"/>
            </a:pPr>
            <a:r>
              <a:rPr lang="en-GB" sz="1500" dirty="0">
                <a:latin typeface="Arial"/>
                <a:cs typeface="Arial"/>
              </a:rPr>
              <a:t>Recruited by the Business School.</a:t>
            </a:r>
          </a:p>
        </p:txBody>
      </p:sp>
      <p:sp>
        <p:nvSpPr>
          <p:cNvPr id="7" name="Content Placeholder 2">
            <a:extLst>
              <a:ext uri="{FF2B5EF4-FFF2-40B4-BE49-F238E27FC236}">
                <a16:creationId xmlns:a16="http://schemas.microsoft.com/office/drawing/2014/main" id="{4835EB9E-E6FD-1768-651F-E829A6A27D92}"/>
              </a:ext>
            </a:extLst>
          </p:cNvPr>
          <p:cNvSpPr>
            <a:spLocks noGrp="1"/>
          </p:cNvSpPr>
          <p:nvPr/>
        </p:nvSpPr>
        <p:spPr>
          <a:xfrm>
            <a:off x="4437668" y="1276060"/>
            <a:ext cx="4095946" cy="2867020"/>
          </a:xfrm>
          <a:prstGeom prst="rect">
            <a:avLst/>
          </a:prstGeom>
        </p:spPr>
        <p:txBody>
          <a:bodyPr vert="horz" lIns="0" tIns="0" rIns="0" bIns="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dirty="0">
                <a:latin typeface="+mj-lt"/>
                <a:cs typeface="Arial"/>
              </a:rPr>
              <a:t>School</a:t>
            </a:r>
            <a:r>
              <a:rPr lang="en-GB" sz="2100" b="0" dirty="0">
                <a:latin typeface="+mj-lt"/>
                <a:cs typeface="Arial"/>
              </a:rPr>
              <a:t> Representative</a:t>
            </a:r>
            <a:r>
              <a:rPr lang="en-GB" sz="2100" dirty="0">
                <a:latin typeface="+mj-lt"/>
                <a:cs typeface="Arial"/>
              </a:rPr>
              <a:t> </a:t>
            </a:r>
          </a:p>
          <a:p>
            <a:pPr marL="214313" indent="-214313">
              <a:spcBef>
                <a:spcPts val="900"/>
              </a:spcBef>
              <a:spcAft>
                <a:spcPts val="450"/>
              </a:spcAft>
              <a:buFont typeface="Arial" panose="020B0604020202020204" pitchFamily="34" charset="0"/>
              <a:buChar char="•"/>
            </a:pPr>
            <a:r>
              <a:rPr lang="en-GB" sz="1500" b="0" dirty="0">
                <a:latin typeface="Arial"/>
                <a:cs typeface="Arial"/>
              </a:rPr>
              <a:t>Represent students in entire Business School. </a:t>
            </a:r>
          </a:p>
          <a:p>
            <a:pPr marL="214313" indent="-214313">
              <a:spcBef>
                <a:spcPts val="900"/>
              </a:spcBef>
              <a:spcAft>
                <a:spcPts val="450"/>
              </a:spcAft>
              <a:buFont typeface="Arial" panose="020B0604020202020204" pitchFamily="34" charset="0"/>
              <a:buChar char="•"/>
            </a:pPr>
            <a:r>
              <a:rPr lang="en-GB" sz="1500" b="0" dirty="0">
                <a:latin typeface="Arial"/>
                <a:cs typeface="Arial"/>
              </a:rPr>
              <a:t>Relays student opinions from Course Representatives.</a:t>
            </a:r>
          </a:p>
          <a:p>
            <a:pPr marL="214313" indent="-214313">
              <a:spcBef>
                <a:spcPts val="900"/>
              </a:spcBef>
              <a:spcAft>
                <a:spcPts val="450"/>
              </a:spcAft>
              <a:buFont typeface="Arial" panose="020B0604020202020204" pitchFamily="34" charset="0"/>
              <a:buChar char="•"/>
            </a:pPr>
            <a:r>
              <a:rPr lang="en-GB" sz="1500" b="0" dirty="0">
                <a:latin typeface="Arial"/>
                <a:cs typeface="Arial"/>
              </a:rPr>
              <a:t>Provide a link between staff, students, and Leeds University Union. </a:t>
            </a:r>
          </a:p>
          <a:p>
            <a:pPr marL="214313" indent="-214313">
              <a:spcBef>
                <a:spcPts val="900"/>
              </a:spcBef>
              <a:spcAft>
                <a:spcPts val="450"/>
              </a:spcAft>
              <a:buFont typeface="Arial" panose="020B0604020202020204" pitchFamily="34" charset="0"/>
              <a:buChar char="•"/>
            </a:pPr>
            <a:r>
              <a:rPr lang="en-GB" sz="1500" dirty="0">
                <a:latin typeface="Arial"/>
                <a:cs typeface="Arial"/>
              </a:rPr>
              <a:t>Recruited by the Leeds University Union</a:t>
            </a:r>
            <a:r>
              <a:rPr lang="en-GB" sz="1200" dirty="0">
                <a:latin typeface="Arial"/>
                <a:cs typeface="Arial"/>
              </a:rPr>
              <a:t>.</a:t>
            </a:r>
          </a:p>
          <a:p>
            <a:pPr marL="214313" indent="-214313">
              <a:spcBef>
                <a:spcPts val="900"/>
              </a:spcBef>
              <a:buFont typeface="Arial" panose="020B0604020202020204" pitchFamily="34" charset="0"/>
              <a:buChar char="•"/>
            </a:pPr>
            <a:endParaRPr lang="en-GB" sz="1125" b="0" dirty="0"/>
          </a:p>
        </p:txBody>
      </p:sp>
    </p:spTree>
    <p:extLst>
      <p:ext uri="{BB962C8B-B14F-4D97-AF65-F5344CB8AC3E}">
        <p14:creationId xmlns:p14="http://schemas.microsoft.com/office/powerpoint/2010/main" val="37826855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25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ECE3-43A9-BA8A-8789-C39B0D7DF06B}"/>
              </a:ext>
            </a:extLst>
          </p:cNvPr>
          <p:cNvSpPr>
            <a:spLocks noGrp="1"/>
          </p:cNvSpPr>
          <p:nvPr>
            <p:ph type="title"/>
          </p:nvPr>
        </p:nvSpPr>
        <p:spPr/>
        <p:txBody>
          <a:bodyPr>
            <a:norm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100" dirty="0"/>
              <a:t>Become a </a:t>
            </a:r>
            <a:r>
              <a:rPr lang="en-GB" sz="2100" b="1" dirty="0"/>
              <a:t>Course</a:t>
            </a:r>
            <a:r>
              <a:rPr lang="en-GB" sz="2100" dirty="0"/>
              <a:t> Representative</a:t>
            </a:r>
          </a:p>
        </p:txBody>
      </p:sp>
      <p:sp>
        <p:nvSpPr>
          <p:cNvPr id="5" name="Content Placeholder 3">
            <a:extLst>
              <a:ext uri="{FF2B5EF4-FFF2-40B4-BE49-F238E27FC236}">
                <a16:creationId xmlns:a16="http://schemas.microsoft.com/office/drawing/2014/main" id="{6B0799FF-0E1A-4314-87FC-CA982DFA5FD3}"/>
              </a:ext>
            </a:extLst>
          </p:cNvPr>
          <p:cNvSpPr>
            <a:spLocks noGrp="1"/>
          </p:cNvSpPr>
          <p:nvPr/>
        </p:nvSpPr>
        <p:spPr>
          <a:xfrm>
            <a:off x="699941" y="1271761"/>
            <a:ext cx="5329860" cy="1765478"/>
          </a:xfrm>
          <a:prstGeom prst="rect">
            <a:avLst/>
          </a:prstGeom>
        </p:spPr>
        <p:txBody>
          <a:bodyPr vert="horz" lIns="0" tIns="0" rIns="0" bIns="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indent="-214313">
              <a:spcBef>
                <a:spcPts val="300"/>
              </a:spcBef>
              <a:spcAft>
                <a:spcPts val="300"/>
              </a:spcAft>
              <a:buFont typeface="Arial" panose="020B0604020202020204" pitchFamily="34" charset="0"/>
              <a:buChar char="•"/>
            </a:pPr>
            <a:r>
              <a:rPr lang="en-GB" sz="1013" b="0" dirty="0">
                <a:latin typeface="Arial"/>
                <a:cs typeface="Arial"/>
              </a:rPr>
              <a:t>Improve your employability</a:t>
            </a:r>
          </a:p>
          <a:p>
            <a:pPr marL="214313" indent="-214313">
              <a:spcBef>
                <a:spcPts val="300"/>
              </a:spcBef>
              <a:spcAft>
                <a:spcPts val="300"/>
              </a:spcAft>
              <a:buFont typeface="Arial" panose="020B0604020202020204" pitchFamily="34" charset="0"/>
              <a:buChar char="•"/>
            </a:pPr>
            <a:r>
              <a:rPr lang="en-GB" sz="1013" b="0" dirty="0">
                <a:solidFill>
                  <a:schemeClr val="dk1"/>
                </a:solidFill>
                <a:latin typeface="Arial"/>
                <a:ea typeface="Open Sans"/>
                <a:cs typeface="Open Sans"/>
                <a:sym typeface="Open Sans"/>
              </a:rPr>
              <a:t>Receive accreditation and recognition for your commitment</a:t>
            </a:r>
            <a:endParaRPr lang="en-GB" sz="1013" b="0" dirty="0">
              <a:solidFill>
                <a:schemeClr val="dk1"/>
              </a:solidFill>
              <a:latin typeface="Arial"/>
              <a:cs typeface="Arial" panose="020B0604020202020204" pitchFamily="34" charset="0"/>
            </a:endParaRPr>
          </a:p>
          <a:p>
            <a:pPr marL="214313" indent="-214313">
              <a:spcBef>
                <a:spcPts val="300"/>
              </a:spcBef>
              <a:spcAft>
                <a:spcPts val="300"/>
              </a:spcAft>
              <a:buFont typeface="Arial" panose="020B0604020202020204" pitchFamily="34" charset="0"/>
              <a:buChar char="•"/>
            </a:pPr>
            <a:r>
              <a:rPr lang="en-GB" sz="1013" b="0" dirty="0">
                <a:latin typeface="Arial"/>
                <a:cs typeface="Arial"/>
              </a:rPr>
              <a:t>Work in partnership with Business School staff and students</a:t>
            </a:r>
          </a:p>
          <a:p>
            <a:pPr marL="214313" indent="-214313">
              <a:spcBef>
                <a:spcPts val="300"/>
              </a:spcBef>
              <a:spcAft>
                <a:spcPts val="300"/>
              </a:spcAft>
              <a:buFont typeface="Arial" panose="020B0604020202020204" pitchFamily="34" charset="0"/>
              <a:buChar char="•"/>
            </a:pPr>
            <a:r>
              <a:rPr lang="en-GB" sz="1013" b="0" dirty="0">
                <a:latin typeface="Arial"/>
                <a:cs typeface="Arial"/>
              </a:rPr>
              <a:t>Network with other Course Representatives</a:t>
            </a:r>
          </a:p>
          <a:p>
            <a:pPr marL="214313" indent="-214313">
              <a:spcBef>
                <a:spcPts val="300"/>
              </a:spcBef>
              <a:spcAft>
                <a:spcPts val="300"/>
              </a:spcAft>
              <a:buFont typeface="Arial" panose="020B0604020202020204" pitchFamily="34" charset="0"/>
              <a:buChar char="•"/>
            </a:pPr>
            <a:r>
              <a:rPr lang="en-GB" sz="1013" dirty="0">
                <a:latin typeface="Arial"/>
                <a:cs typeface="Arial"/>
              </a:rPr>
              <a:t>Approx. 1 hour a week. </a:t>
            </a:r>
            <a:endParaRPr lang="en-GB" sz="1013" b="0" dirty="0">
              <a:latin typeface="Arial"/>
              <a:cs typeface="Arial"/>
            </a:endParaRPr>
          </a:p>
          <a:p>
            <a:pPr>
              <a:spcAft>
                <a:spcPts val="0"/>
              </a:spcAft>
            </a:pPr>
            <a:endParaRPr lang="en-GB" sz="1013" dirty="0">
              <a:latin typeface="Calibri" panose="020F0502020204030204"/>
              <a:cs typeface="Calibri" panose="020F0502020204030204"/>
            </a:endParaRPr>
          </a:p>
          <a:p>
            <a:pPr>
              <a:spcAft>
                <a:spcPts val="0"/>
              </a:spcAft>
            </a:pPr>
            <a:r>
              <a:rPr lang="en-GB" sz="1200" dirty="0"/>
              <a:t>	</a:t>
            </a:r>
            <a:r>
              <a:rPr lang="en-GB" sz="1200" dirty="0">
                <a:latin typeface="Arial"/>
                <a:cs typeface="Arial"/>
              </a:rPr>
              <a:t>					</a:t>
            </a:r>
          </a:p>
          <a:p>
            <a:pPr>
              <a:spcAft>
                <a:spcPts val="0"/>
              </a:spcAft>
            </a:pPr>
            <a:endParaRPr lang="en-GB" sz="1013" b="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CFDF9E74-C572-EEEF-1FD1-9B730784108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51701" y="915477"/>
            <a:ext cx="2020319" cy="2723644"/>
          </a:xfrm>
          <a:prstGeom prst="rect">
            <a:avLst/>
          </a:prstGeom>
          <a:effectLst>
            <a:softEdge rad="127000"/>
          </a:effectLst>
        </p:spPr>
      </p:pic>
      <p:sp>
        <p:nvSpPr>
          <p:cNvPr id="11" name="Rectangle 10">
            <a:extLst>
              <a:ext uri="{FF2B5EF4-FFF2-40B4-BE49-F238E27FC236}">
                <a16:creationId xmlns:a16="http://schemas.microsoft.com/office/drawing/2014/main" id="{8D38EFB4-3DBD-DD61-6FA8-1E7345C0457B}"/>
              </a:ext>
            </a:extLst>
          </p:cNvPr>
          <p:cNvSpPr/>
          <p:nvPr/>
        </p:nvSpPr>
        <p:spPr>
          <a:xfrm>
            <a:off x="1597490" y="3037239"/>
            <a:ext cx="2611709" cy="1638911"/>
          </a:xfrm>
          <a:prstGeom prst="rect">
            <a:avLst/>
          </a:prstGeom>
        </p:spPr>
        <p:txBody>
          <a:bodyPr wrap="square" lIns="68580" tIns="34290" rIns="68580" bIns="3429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r>
              <a:rPr lang="en-GB" sz="1800" dirty="0">
                <a:latin typeface="Arial"/>
                <a:cs typeface="Arial"/>
              </a:rPr>
              <a:t>Applications are open!</a:t>
            </a:r>
          </a:p>
          <a:p>
            <a:pPr algn="ctr"/>
            <a:r>
              <a:rPr lang="en-GB" sz="1800" b="1" dirty="0">
                <a:latin typeface="Arial"/>
                <a:cs typeface="Arial"/>
              </a:rPr>
              <a:t>Learn more </a:t>
            </a:r>
            <a:r>
              <a:rPr lang="en-GB" sz="1800" b="1" dirty="0">
                <a:latin typeface="Arial"/>
                <a:cs typeface="Arial"/>
                <a:sym typeface="Wingdings" panose="05000000000000000000" pitchFamily="2" charset="2"/>
              </a:rPr>
              <a:t></a:t>
            </a:r>
            <a:endParaRPr lang="en-GB" sz="1800" b="1" dirty="0">
              <a:latin typeface="Arial"/>
              <a:cs typeface="Arial"/>
            </a:endParaRPr>
          </a:p>
          <a:p>
            <a:endParaRPr lang="en-GB" sz="1800" dirty="0">
              <a:latin typeface="Arial"/>
              <a:cs typeface="Arial"/>
            </a:endParaRPr>
          </a:p>
          <a:p>
            <a:br>
              <a:rPr lang="en-GB" sz="1800" dirty="0">
                <a:latin typeface="Arial"/>
              </a:rPr>
            </a:br>
            <a:endParaRPr lang="en-GB" sz="1500" dirty="0">
              <a:latin typeface="Arial" panose="020B0604020202020204" pitchFamily="34" charset="0"/>
              <a:cs typeface="Arial" panose="020B0604020202020204" pitchFamily="34" charset="0"/>
            </a:endParaRPr>
          </a:p>
          <a:p>
            <a:endParaRPr lang="en-GB" sz="1500" b="1" dirty="0">
              <a:latin typeface="Arial"/>
              <a:cs typeface="Arial"/>
            </a:endParaRPr>
          </a:p>
        </p:txBody>
      </p:sp>
      <p:sp>
        <p:nvSpPr>
          <p:cNvPr id="10" name="TextBox 9">
            <a:extLst>
              <a:ext uri="{FF2B5EF4-FFF2-40B4-BE49-F238E27FC236}">
                <a16:creationId xmlns:a16="http://schemas.microsoft.com/office/drawing/2014/main" id="{099B7216-C5D4-D765-E671-FE2399778815}"/>
              </a:ext>
            </a:extLst>
          </p:cNvPr>
          <p:cNvSpPr txBox="1"/>
          <p:nvPr/>
        </p:nvSpPr>
        <p:spPr>
          <a:xfrm>
            <a:off x="1597490" y="4362003"/>
            <a:ext cx="6220631" cy="346249"/>
          </a:xfrm>
          <a:prstGeom prst="rect">
            <a:avLst/>
          </a:prstGeom>
          <a:solidFill>
            <a:schemeClr val="accent2">
              <a:lumMod val="20000"/>
              <a:lumOff val="80000"/>
            </a:schemeClr>
          </a:solidFill>
        </p:spPr>
        <p:txBody>
          <a:bodyPr wrap="square" lIns="68580" tIns="34290" rIns="68580" bIns="3429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1" dirty="0">
                <a:latin typeface="Arial"/>
                <a:cs typeface="Arial"/>
              </a:rPr>
              <a:t>The</a:t>
            </a:r>
            <a:r>
              <a:rPr lang="en-GB" sz="1800" b="1" dirty="0">
                <a:solidFill>
                  <a:srgbClr val="FF0000"/>
                </a:solidFill>
                <a:latin typeface="Arial"/>
                <a:cs typeface="Arial"/>
              </a:rPr>
              <a:t> Deadline</a:t>
            </a:r>
            <a:r>
              <a:rPr lang="en-GB" sz="1800" b="1" dirty="0">
                <a:latin typeface="Arial"/>
                <a:cs typeface="Arial"/>
              </a:rPr>
              <a:t> to apply is 23:59, Monday 5 October 2026</a:t>
            </a:r>
          </a:p>
        </p:txBody>
      </p:sp>
      <p:pic>
        <p:nvPicPr>
          <p:cNvPr id="3" name="Picture 2" descr="QRCode for Undergraduate Course Representative Application Form 2026_27 3.png">
            <a:extLst>
              <a:ext uri="{FF2B5EF4-FFF2-40B4-BE49-F238E27FC236}">
                <a16:creationId xmlns:a16="http://schemas.microsoft.com/office/drawing/2014/main" id="{616534AE-50EF-6A29-4F78-69BD0784F4B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103121" y="2638411"/>
            <a:ext cx="1663498" cy="1572209"/>
          </a:xfrm>
          <a:prstGeom prst="rect">
            <a:avLst/>
          </a:prstGeom>
        </p:spPr>
      </p:pic>
    </p:spTree>
    <p:extLst>
      <p:ext uri="{BB962C8B-B14F-4D97-AF65-F5344CB8AC3E}">
        <p14:creationId xmlns:p14="http://schemas.microsoft.com/office/powerpoint/2010/main" val="31790819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1">
    <p:bg>
      <p:bgPr>
        <a:solidFill>
          <a:schemeClr val="accent2">
            <a:lumMod val="20000"/>
            <a:lumOff val="80000"/>
          </a:schemeClr>
        </a:solidFill>
        <a:effectLst/>
      </p:bgPr>
    </p:bg>
    <p:spTree>
      <p:nvGrpSpPr>
        <p:cNvPr id="1" name=""/>
        <p:cNvGrpSpPr/>
        <p:nvPr/>
      </p:nvGrpSpPr>
      <p:grpSpPr>
        <a:xfrm>
          <a:off x="0" y="0"/>
          <a:ext cx="1" cy="1"/>
          <a:chOff x="0" y="0"/>
          <a:chExt cx="1" cy="1"/>
        </a:xfrm>
      </p:grpSpPr>
      <p:sp>
        <p:nvSpPr>
          <p:cNvPr id="3" name="Text 1"/>
          <p:cNvSpPr/>
          <p:nvPr/>
        </p:nvSpPr>
        <p:spPr>
          <a:xfrm>
            <a:off x="2255629" y="4582866"/>
            <a:ext cx="5897880" cy="219456"/>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163">
                <a:solidFill>
                  <a:srgbClr val="5E7187"/>
                </a:solidFill>
                <a:latin typeface="Arial" pitchFamily="34" charset="0"/>
                <a:ea typeface="Arial" pitchFamily="34" charset="-122"/>
                <a:cs typeface="Arial" pitchFamily="34" charset="-120"/>
              </a:rPr>
              <a:t>Every student has a voice. Together, we shape the student experience.</a:t>
            </a:r>
            <a:endParaRPr lang="en-US" sz="1163"/>
          </a:p>
        </p:txBody>
      </p:sp>
      <p:sp>
        <p:nvSpPr>
          <p:cNvPr id="9" name="Shape 7"/>
          <p:cNvSpPr/>
          <p:nvPr/>
        </p:nvSpPr>
        <p:spPr>
          <a:xfrm>
            <a:off x="3110895" y="1904180"/>
            <a:ext cx="2799470" cy="1480156"/>
          </a:xfrm>
          <a:prstGeom prst="roundRect">
            <a:avLst>
              <a:gd name="adj" fmla="val 7692"/>
            </a:avLst>
          </a:prstGeom>
          <a:solidFill>
            <a:schemeClr val="accent5"/>
          </a:solidFill>
          <a:ln w="12700">
            <a:solidFill>
              <a:schemeClr val="accent5"/>
            </a:solidFill>
            <a:prstDash val="solid"/>
          </a:ln>
          <a:effectLst>
            <a:outerShdw blurRad="25400" dist="12700" dir="2700000" algn="bl" rotWithShape="0">
              <a:srgbClr val="000000">
                <a:alpha val="17000"/>
              </a:srgbClr>
            </a:outerShdw>
          </a:effectLst>
        </p:spPr>
        <p:txBody>
          <a:bodyPr/>
          <a:lstStyle/>
          <a:p>
            <a:endParaRPr lang="en-US"/>
          </a:p>
        </p:txBody>
      </p:sp>
      <p:sp>
        <p:nvSpPr>
          <p:cNvPr id="10" name="Text 8"/>
          <p:cNvSpPr/>
          <p:nvPr/>
        </p:nvSpPr>
        <p:spPr>
          <a:xfrm>
            <a:off x="3370853" y="2452292"/>
            <a:ext cx="2297430" cy="246888"/>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1725" b="1">
                <a:solidFill>
                  <a:srgbClr val="FFFFFF"/>
                </a:solidFill>
                <a:latin typeface="Arial" pitchFamily="34" charset="0"/>
                <a:ea typeface="Arial" pitchFamily="34" charset="-122"/>
                <a:cs typeface="Arial" pitchFamily="34" charset="-120"/>
              </a:rPr>
              <a:t>STUDENT VOICE</a:t>
            </a:r>
            <a:endParaRPr lang="en-US" sz="1725"/>
          </a:p>
        </p:txBody>
      </p:sp>
      <p:sp>
        <p:nvSpPr>
          <p:cNvPr id="11" name="Text 9"/>
          <p:cNvSpPr/>
          <p:nvPr/>
        </p:nvSpPr>
        <p:spPr>
          <a:xfrm>
            <a:off x="3374136" y="2829482"/>
            <a:ext cx="2393442" cy="192024"/>
          </a:xfrm>
          <a:prstGeom prst="rect">
            <a:avLst/>
          </a:prstGeom>
          <a:noFill/>
          <a:ln/>
        </p:spPr>
        <p:txBody>
          <a:bodyPr wrap="square" lIns="0" tIns="0" rIns="0" bIns="0" rtlCol="0" anchor="ct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lgn="ctr">
              <a:buNone/>
            </a:pPr>
            <a:r>
              <a:rPr lang="en-US" sz="950">
                <a:solidFill>
                  <a:srgbClr val="D9E8F4"/>
                </a:solidFill>
                <a:latin typeface="Arial"/>
                <a:ea typeface="Arial" pitchFamily="34" charset="-122"/>
                <a:cs typeface="Arial"/>
              </a:rPr>
              <a:t>Listen  • Collaborate  • Act  • Improve</a:t>
            </a:r>
            <a:endParaRPr lang="en-US" sz="950">
              <a:latin typeface="Arial"/>
              <a:cs typeface="Arial"/>
            </a:endParaRPr>
          </a:p>
        </p:txBody>
      </p:sp>
      <p:sp>
        <p:nvSpPr>
          <p:cNvPr id="12" name="Shape 10"/>
          <p:cNvSpPr/>
          <p:nvPr/>
        </p:nvSpPr>
        <p:spPr>
          <a:xfrm>
            <a:off x="415056" y="1778391"/>
            <a:ext cx="2455164" cy="809244"/>
          </a:xfrm>
          <a:prstGeom prst="roundRect">
            <a:avLst>
              <a:gd name="adj" fmla="val 7627"/>
            </a:avLst>
          </a:prstGeom>
          <a:solidFill>
            <a:srgbClr val="FFFFFF"/>
          </a:solidFill>
          <a:ln w="12700">
            <a:solidFill>
              <a:srgbClr val="E2E8F0"/>
            </a:solidFill>
            <a:prstDash val="solid"/>
          </a:ln>
          <a:effectLst>
            <a:outerShdw blurRad="19050" dist="8890" dir="2700000" algn="bl" rotWithShape="0">
              <a:srgbClr val="47627D">
                <a:alpha val="10000"/>
              </a:srgbClr>
            </a:outerShdw>
          </a:effectLst>
        </p:spPr>
        <p:txBody>
          <a:bodyPr/>
          <a:lstStyle/>
          <a:p>
            <a:endParaRPr lang="en-US"/>
          </a:p>
        </p:txBody>
      </p:sp>
      <p:sp>
        <p:nvSpPr>
          <p:cNvPr id="13" name="Shape 11"/>
          <p:cNvSpPr/>
          <p:nvPr/>
        </p:nvSpPr>
        <p:spPr>
          <a:xfrm>
            <a:off x="486273" y="1930205"/>
            <a:ext cx="452628" cy="452628"/>
          </a:xfrm>
          <a:prstGeom prst="roundRect">
            <a:avLst>
              <a:gd name="adj" fmla="val 12121"/>
            </a:avLst>
          </a:prstGeom>
          <a:solidFill>
            <a:srgbClr val="E8F1FB"/>
          </a:solidFill>
          <a:ln w="12700">
            <a:solidFill>
              <a:srgbClr val="E8F1FB"/>
            </a:solidFill>
            <a:prstDash val="solid"/>
          </a:ln>
        </p:spPr>
        <p:txBody>
          <a:bodyPr/>
          <a:lstStyle/>
          <a:p>
            <a:endParaRPr lang="en-US"/>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1712" y="2027624"/>
            <a:ext cx="301752" cy="301752"/>
          </a:xfrm>
          <a:prstGeom prst="rect">
            <a:avLst/>
          </a:prstGeom>
        </p:spPr>
      </p:pic>
      <p:sp>
        <p:nvSpPr>
          <p:cNvPr id="15" name="Text 12"/>
          <p:cNvSpPr/>
          <p:nvPr/>
        </p:nvSpPr>
        <p:spPr>
          <a:xfrm>
            <a:off x="1114571" y="1928798"/>
            <a:ext cx="1618488" cy="233172"/>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73" b="1">
                <a:solidFill>
                  <a:srgbClr val="18314F"/>
                </a:solidFill>
                <a:latin typeface="Arial" pitchFamily="34" charset="0"/>
                <a:ea typeface="Arial" pitchFamily="34" charset="-122"/>
                <a:cs typeface="Arial" pitchFamily="34" charset="-120"/>
              </a:rPr>
              <a:t>PROGRAMME REPS</a:t>
            </a:r>
            <a:endParaRPr lang="en-US" sz="1073"/>
          </a:p>
        </p:txBody>
      </p:sp>
      <p:sp>
        <p:nvSpPr>
          <p:cNvPr id="16" name="Text 13"/>
          <p:cNvSpPr/>
          <p:nvPr/>
        </p:nvSpPr>
        <p:spPr>
          <a:xfrm>
            <a:off x="1114571" y="2144502"/>
            <a:ext cx="1618488" cy="288036"/>
          </a:xfrm>
          <a:prstGeom prst="rect">
            <a:avLst/>
          </a:prstGeom>
          <a:noFill/>
          <a:ln/>
        </p:spPr>
        <p:txBody>
          <a:bodyPr wrap="square" lIns="0" tIns="0" rIns="0" bIns="0" rtlCol="0" anchor="t">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10">
                <a:solidFill>
                  <a:srgbClr val="5E7187"/>
                </a:solidFill>
                <a:latin typeface="Arial" pitchFamily="34" charset="0"/>
                <a:ea typeface="Arial" pitchFamily="34" charset="-122"/>
                <a:cs typeface="Arial" pitchFamily="34" charset="-120"/>
              </a:rPr>
              <a:t>Share cohort feedback and champion improvements.</a:t>
            </a:r>
            <a:endParaRPr lang="en-US" sz="810"/>
          </a:p>
        </p:txBody>
      </p:sp>
      <p:sp>
        <p:nvSpPr>
          <p:cNvPr id="17" name="Shape 14"/>
          <p:cNvSpPr/>
          <p:nvPr/>
        </p:nvSpPr>
        <p:spPr>
          <a:xfrm>
            <a:off x="581523" y="2531832"/>
            <a:ext cx="2180844" cy="1"/>
          </a:xfrm>
          <a:prstGeom prst="line">
            <a:avLst/>
          </a:prstGeom>
          <a:noFill/>
          <a:ln w="44450">
            <a:solidFill>
              <a:srgbClr val="4D8FD8"/>
            </a:solidFill>
            <a:prstDash val="solid"/>
          </a:ln>
        </p:spPr>
        <p:txBody>
          <a:bodyPr/>
          <a:lstStyle/>
          <a:p>
            <a:endParaRPr lang="en-US"/>
          </a:p>
        </p:txBody>
      </p:sp>
      <p:sp>
        <p:nvSpPr>
          <p:cNvPr id="18" name="Shape 15"/>
          <p:cNvSpPr/>
          <p:nvPr/>
        </p:nvSpPr>
        <p:spPr>
          <a:xfrm>
            <a:off x="3367278" y="877824"/>
            <a:ext cx="2407158" cy="809244"/>
          </a:xfrm>
          <a:prstGeom prst="roundRect">
            <a:avLst>
              <a:gd name="adj" fmla="val 7627"/>
            </a:avLst>
          </a:prstGeom>
          <a:solidFill>
            <a:srgbClr val="FFFFFF"/>
          </a:solidFill>
          <a:ln w="12700">
            <a:solidFill>
              <a:srgbClr val="E2E8F0"/>
            </a:solidFill>
            <a:prstDash val="solid"/>
          </a:ln>
          <a:effectLst>
            <a:outerShdw blurRad="19050" dist="8890" dir="2700000" algn="bl" rotWithShape="0">
              <a:srgbClr val="47627D">
                <a:alpha val="10000"/>
              </a:srgbClr>
            </a:outerShdw>
          </a:effectLst>
        </p:spPr>
        <p:txBody>
          <a:bodyPr/>
          <a:lstStyle/>
          <a:p>
            <a:endParaRPr lang="en-US"/>
          </a:p>
        </p:txBody>
      </p:sp>
      <p:sp>
        <p:nvSpPr>
          <p:cNvPr id="19" name="Shape 16"/>
          <p:cNvSpPr/>
          <p:nvPr/>
        </p:nvSpPr>
        <p:spPr>
          <a:xfrm>
            <a:off x="3504438" y="1014984"/>
            <a:ext cx="452628" cy="452628"/>
          </a:xfrm>
          <a:prstGeom prst="roundRect">
            <a:avLst>
              <a:gd name="adj" fmla="val 12121"/>
            </a:avLst>
          </a:prstGeom>
          <a:solidFill>
            <a:srgbClr val="DDF5F3"/>
          </a:solidFill>
          <a:ln w="12700">
            <a:solidFill>
              <a:srgbClr val="DDF5F3"/>
            </a:solidFill>
            <a:prstDash val="solid"/>
          </a:ln>
        </p:spPr>
        <p:txBody>
          <a:bodyPr/>
          <a:lstStyle/>
          <a:p>
            <a:endParaRPr lang="en-US"/>
          </a:p>
        </p:txBody>
      </p:sp>
      <p:pic>
        <p:nvPicPr>
          <p:cNvPr id="2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79876" y="1090422"/>
            <a:ext cx="301752" cy="301752"/>
          </a:xfrm>
          <a:prstGeom prst="rect">
            <a:avLst/>
          </a:prstGeom>
        </p:spPr>
      </p:pic>
      <p:sp>
        <p:nvSpPr>
          <p:cNvPr id="21" name="Text 17"/>
          <p:cNvSpPr/>
          <p:nvPr/>
        </p:nvSpPr>
        <p:spPr>
          <a:xfrm>
            <a:off x="4066794" y="1035558"/>
            <a:ext cx="1570482" cy="233172"/>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73" b="1">
                <a:solidFill>
                  <a:srgbClr val="18314F"/>
                </a:solidFill>
                <a:latin typeface="Arial" pitchFamily="34" charset="0"/>
                <a:ea typeface="Arial" pitchFamily="34" charset="-122"/>
                <a:cs typeface="Arial" pitchFamily="34" charset="-120"/>
              </a:rPr>
              <a:t>SCHOOL REPS</a:t>
            </a:r>
            <a:endParaRPr lang="en-US" sz="1073"/>
          </a:p>
        </p:txBody>
      </p:sp>
      <p:sp>
        <p:nvSpPr>
          <p:cNvPr id="22" name="Text 18"/>
          <p:cNvSpPr/>
          <p:nvPr/>
        </p:nvSpPr>
        <p:spPr>
          <a:xfrm>
            <a:off x="4066794" y="1243936"/>
            <a:ext cx="1570482" cy="288036"/>
          </a:xfrm>
          <a:prstGeom prst="rect">
            <a:avLst/>
          </a:prstGeom>
          <a:noFill/>
          <a:ln/>
        </p:spPr>
        <p:txBody>
          <a:bodyPr wrap="square" lIns="0" tIns="0" rIns="0" bIns="0" rtlCol="0" anchor="t">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00">
                <a:solidFill>
                  <a:srgbClr val="5E7187"/>
                </a:solidFill>
                <a:latin typeface="Arial"/>
                <a:ea typeface="Arial" pitchFamily="34" charset="-122"/>
                <a:cs typeface="Arial"/>
              </a:rPr>
              <a:t>Bring student priorities into Faculty-level decisions.</a:t>
            </a:r>
            <a:endParaRPr lang="en-US" sz="800">
              <a:latin typeface="Arial"/>
              <a:cs typeface="Arial"/>
            </a:endParaRPr>
          </a:p>
        </p:txBody>
      </p:sp>
      <p:sp>
        <p:nvSpPr>
          <p:cNvPr id="23" name="Shape 19"/>
          <p:cNvSpPr/>
          <p:nvPr/>
        </p:nvSpPr>
        <p:spPr>
          <a:xfrm>
            <a:off x="3504438" y="1645920"/>
            <a:ext cx="2132838" cy="1"/>
          </a:xfrm>
          <a:prstGeom prst="line">
            <a:avLst/>
          </a:prstGeom>
          <a:noFill/>
          <a:ln w="44450">
            <a:solidFill>
              <a:srgbClr val="1FA6A8"/>
            </a:solidFill>
            <a:prstDash val="solid"/>
          </a:ln>
        </p:spPr>
        <p:txBody>
          <a:bodyPr/>
          <a:lstStyle/>
          <a:p>
            <a:endParaRPr lang="en-US"/>
          </a:p>
        </p:txBody>
      </p:sp>
      <p:sp>
        <p:nvSpPr>
          <p:cNvPr id="24" name="Shape 20"/>
          <p:cNvSpPr/>
          <p:nvPr/>
        </p:nvSpPr>
        <p:spPr>
          <a:xfrm>
            <a:off x="6080995" y="1778391"/>
            <a:ext cx="2455164" cy="809244"/>
          </a:xfrm>
          <a:prstGeom prst="roundRect">
            <a:avLst>
              <a:gd name="adj" fmla="val 7627"/>
            </a:avLst>
          </a:prstGeom>
          <a:solidFill>
            <a:srgbClr val="FFFFFF"/>
          </a:solidFill>
          <a:ln w="12700">
            <a:solidFill>
              <a:srgbClr val="E2E8F0"/>
            </a:solidFill>
            <a:prstDash val="solid"/>
          </a:ln>
          <a:effectLst>
            <a:outerShdw blurRad="19050" dist="8890" dir="2700000" algn="bl" rotWithShape="0">
              <a:srgbClr val="47627D">
                <a:alpha val="10000"/>
              </a:srgbClr>
            </a:outerShdw>
          </a:effectLst>
        </p:spPr>
        <p:txBody>
          <a:bodyPr/>
          <a:lstStyle/>
          <a:p>
            <a:endParaRPr lang="en-US"/>
          </a:p>
        </p:txBody>
      </p:sp>
      <p:sp>
        <p:nvSpPr>
          <p:cNvPr id="25" name="Shape 21"/>
          <p:cNvSpPr/>
          <p:nvPr/>
        </p:nvSpPr>
        <p:spPr>
          <a:xfrm>
            <a:off x="6210828" y="1974167"/>
            <a:ext cx="452628" cy="452628"/>
          </a:xfrm>
          <a:prstGeom prst="roundRect">
            <a:avLst>
              <a:gd name="adj" fmla="val 12121"/>
            </a:avLst>
          </a:prstGeom>
          <a:solidFill>
            <a:srgbClr val="EFEAF9"/>
          </a:solidFill>
          <a:ln w="12700">
            <a:solidFill>
              <a:srgbClr val="EFEAF9"/>
            </a:solidFill>
            <a:prstDash val="solid"/>
          </a:ln>
        </p:spPr>
        <p:txBody>
          <a:bodyPr/>
          <a:lstStyle/>
          <a:p>
            <a:endParaRPr lang="en-US"/>
          </a:p>
        </p:txBody>
      </p:sp>
      <p:pic>
        <p:nvPicPr>
          <p:cNvPr id="2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86265" y="2027624"/>
            <a:ext cx="301752" cy="301752"/>
          </a:xfrm>
          <a:prstGeom prst="rect">
            <a:avLst/>
          </a:prstGeom>
        </p:spPr>
      </p:pic>
      <p:sp>
        <p:nvSpPr>
          <p:cNvPr id="27" name="Text 22"/>
          <p:cNvSpPr/>
          <p:nvPr/>
        </p:nvSpPr>
        <p:spPr>
          <a:xfrm>
            <a:off x="6795164" y="1906817"/>
            <a:ext cx="1618488" cy="233172"/>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73" b="1">
                <a:solidFill>
                  <a:srgbClr val="18314F"/>
                </a:solidFill>
                <a:latin typeface="Arial" pitchFamily="34" charset="0"/>
                <a:ea typeface="Arial" pitchFamily="34" charset="-122"/>
                <a:cs typeface="Arial" pitchFamily="34" charset="-120"/>
              </a:rPr>
              <a:t>STUDENT SOCIETIES</a:t>
            </a:r>
            <a:endParaRPr lang="en-US" sz="1073"/>
          </a:p>
        </p:txBody>
      </p:sp>
      <p:sp>
        <p:nvSpPr>
          <p:cNvPr id="28" name="Text 23"/>
          <p:cNvSpPr/>
          <p:nvPr/>
        </p:nvSpPr>
        <p:spPr>
          <a:xfrm>
            <a:off x="6795164" y="2151830"/>
            <a:ext cx="1618488" cy="288036"/>
          </a:xfrm>
          <a:prstGeom prst="rect">
            <a:avLst/>
          </a:prstGeom>
          <a:noFill/>
          <a:ln/>
        </p:spPr>
        <p:txBody>
          <a:bodyPr wrap="square" lIns="0" tIns="0" rIns="0" bIns="0" rtlCol="0" anchor="t">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10">
                <a:solidFill>
                  <a:srgbClr val="5E7187"/>
                </a:solidFill>
                <a:latin typeface="Arial" pitchFamily="34" charset="0"/>
                <a:ea typeface="Arial" pitchFamily="34" charset="-122"/>
                <a:cs typeface="Arial" pitchFamily="34" charset="-120"/>
              </a:rPr>
              <a:t>Build community, belonging and diverse perspectives.</a:t>
            </a:r>
            <a:endParaRPr lang="en-US" sz="810"/>
          </a:p>
        </p:txBody>
      </p:sp>
      <p:sp>
        <p:nvSpPr>
          <p:cNvPr id="29" name="Shape 24"/>
          <p:cNvSpPr/>
          <p:nvPr/>
        </p:nvSpPr>
        <p:spPr>
          <a:xfrm>
            <a:off x="6240135" y="2531834"/>
            <a:ext cx="2180844" cy="1"/>
          </a:xfrm>
          <a:prstGeom prst="line">
            <a:avLst/>
          </a:prstGeom>
          <a:noFill/>
          <a:ln w="44450">
            <a:solidFill>
              <a:srgbClr val="8A74C9"/>
            </a:solidFill>
            <a:prstDash val="solid"/>
          </a:ln>
        </p:spPr>
        <p:txBody>
          <a:bodyPr/>
          <a:lstStyle/>
          <a:p>
            <a:endParaRPr lang="en-US"/>
          </a:p>
        </p:txBody>
      </p:sp>
      <p:sp>
        <p:nvSpPr>
          <p:cNvPr id="30" name="Shape 25"/>
          <p:cNvSpPr/>
          <p:nvPr/>
        </p:nvSpPr>
        <p:spPr>
          <a:xfrm>
            <a:off x="1675931" y="3555492"/>
            <a:ext cx="2455164" cy="809244"/>
          </a:xfrm>
          <a:prstGeom prst="roundRect">
            <a:avLst>
              <a:gd name="adj" fmla="val 7627"/>
            </a:avLst>
          </a:prstGeom>
          <a:solidFill>
            <a:srgbClr val="FFFFFF"/>
          </a:solidFill>
          <a:ln w="12700">
            <a:solidFill>
              <a:srgbClr val="E2E8F0"/>
            </a:solidFill>
            <a:prstDash val="solid"/>
          </a:ln>
          <a:effectLst>
            <a:outerShdw blurRad="19050" dist="8890" dir="2700000" algn="bl" rotWithShape="0">
              <a:srgbClr val="47627D">
                <a:alpha val="10000"/>
              </a:srgbClr>
            </a:outerShdw>
          </a:effectLst>
        </p:spPr>
        <p:txBody>
          <a:bodyPr/>
          <a:lstStyle/>
          <a:p>
            <a:endParaRPr lang="en-US"/>
          </a:p>
        </p:txBody>
      </p:sp>
      <p:sp>
        <p:nvSpPr>
          <p:cNvPr id="31" name="Shape 26"/>
          <p:cNvSpPr/>
          <p:nvPr/>
        </p:nvSpPr>
        <p:spPr>
          <a:xfrm>
            <a:off x="1754476" y="3736613"/>
            <a:ext cx="452628" cy="452628"/>
          </a:xfrm>
          <a:prstGeom prst="roundRect">
            <a:avLst>
              <a:gd name="adj" fmla="val 12121"/>
            </a:avLst>
          </a:prstGeom>
          <a:solidFill>
            <a:srgbClr val="FBF1DC"/>
          </a:solidFill>
          <a:ln w="12700">
            <a:solidFill>
              <a:srgbClr val="FBF1DC"/>
            </a:solidFill>
            <a:prstDash val="solid"/>
          </a:ln>
        </p:spPr>
        <p:txBody>
          <a:bodyPr/>
          <a:lstStyle/>
          <a:p>
            <a:endParaRPr lang="en-US"/>
          </a:p>
        </p:txBody>
      </p:sp>
      <p:pic>
        <p:nvPicPr>
          <p:cNvPr id="3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829914" y="3803553"/>
            <a:ext cx="301752" cy="301752"/>
          </a:xfrm>
          <a:prstGeom prst="rect">
            <a:avLst/>
          </a:prstGeom>
        </p:spPr>
      </p:pic>
      <p:sp>
        <p:nvSpPr>
          <p:cNvPr id="33" name="Text 27"/>
          <p:cNvSpPr/>
          <p:nvPr/>
        </p:nvSpPr>
        <p:spPr>
          <a:xfrm>
            <a:off x="2258216" y="3659593"/>
            <a:ext cx="1699085" cy="225845"/>
          </a:xfrm>
          <a:prstGeom prst="rect">
            <a:avLst/>
          </a:prstGeom>
          <a:noFill/>
          <a:ln/>
        </p:spPr>
        <p:txBody>
          <a:bodyPr wrap="square" lIns="0" tIns="0" rIns="0" bIns="0" rtlCol="0" anchor="ctr">
            <a:normAutofit fontScale="92500"/>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1050" b="1">
                <a:solidFill>
                  <a:srgbClr val="18314F"/>
                </a:solidFill>
                <a:latin typeface="Arial"/>
                <a:ea typeface="Arial" pitchFamily="34" charset="-122"/>
                <a:cs typeface="Arial"/>
              </a:rPr>
              <a:t>LEEDS UNIVERSITY UNION</a:t>
            </a:r>
            <a:endParaRPr lang="en-US" sz="1073"/>
          </a:p>
        </p:txBody>
      </p:sp>
      <p:sp>
        <p:nvSpPr>
          <p:cNvPr id="34" name="Text 28"/>
          <p:cNvSpPr/>
          <p:nvPr/>
        </p:nvSpPr>
        <p:spPr>
          <a:xfrm>
            <a:off x="2258216" y="3987546"/>
            <a:ext cx="1618488" cy="288036"/>
          </a:xfrm>
          <a:prstGeom prst="rect">
            <a:avLst/>
          </a:prstGeom>
          <a:noFill/>
          <a:ln/>
        </p:spPr>
        <p:txBody>
          <a:bodyPr wrap="square" lIns="0" tIns="0" rIns="0" bIns="0" rtlCol="0" anchor="t">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10">
                <a:solidFill>
                  <a:srgbClr val="5E7187"/>
                </a:solidFill>
                <a:latin typeface="Arial" pitchFamily="34" charset="0"/>
                <a:ea typeface="Arial" pitchFamily="34" charset="-122"/>
                <a:cs typeface="Arial" pitchFamily="34" charset="-120"/>
              </a:rPr>
              <a:t>Supports representation, advocacy and wider change.</a:t>
            </a:r>
            <a:endParaRPr lang="en-US" sz="810"/>
          </a:p>
        </p:txBody>
      </p:sp>
      <p:sp>
        <p:nvSpPr>
          <p:cNvPr id="35" name="Shape 29"/>
          <p:cNvSpPr/>
          <p:nvPr/>
        </p:nvSpPr>
        <p:spPr>
          <a:xfrm>
            <a:off x="1813091" y="4316262"/>
            <a:ext cx="2180844" cy="1"/>
          </a:xfrm>
          <a:prstGeom prst="line">
            <a:avLst/>
          </a:prstGeom>
          <a:noFill/>
          <a:ln w="44450">
            <a:solidFill>
              <a:srgbClr val="D99A32"/>
            </a:solidFill>
            <a:prstDash val="solid"/>
          </a:ln>
        </p:spPr>
        <p:txBody>
          <a:bodyPr/>
          <a:lstStyle/>
          <a:p>
            <a:endParaRPr lang="en-US"/>
          </a:p>
        </p:txBody>
      </p:sp>
      <p:sp>
        <p:nvSpPr>
          <p:cNvPr id="36" name="Shape 30"/>
          <p:cNvSpPr/>
          <p:nvPr/>
        </p:nvSpPr>
        <p:spPr>
          <a:xfrm>
            <a:off x="4783484" y="3540839"/>
            <a:ext cx="2455164" cy="809244"/>
          </a:xfrm>
          <a:prstGeom prst="roundRect">
            <a:avLst>
              <a:gd name="adj" fmla="val 7627"/>
            </a:avLst>
          </a:prstGeom>
          <a:solidFill>
            <a:srgbClr val="FFFFFF"/>
          </a:solidFill>
          <a:ln w="12700">
            <a:solidFill>
              <a:srgbClr val="E2E8F0"/>
            </a:solidFill>
            <a:prstDash val="solid"/>
          </a:ln>
          <a:effectLst>
            <a:outerShdw blurRad="19050" dist="8890" dir="2700000" algn="bl" rotWithShape="0">
              <a:srgbClr val="47627D">
                <a:alpha val="10000"/>
              </a:srgbClr>
            </a:outerShdw>
          </a:effectLst>
        </p:spPr>
        <p:txBody>
          <a:bodyPr/>
          <a:lstStyle/>
          <a:p>
            <a:endParaRPr lang="en-US"/>
          </a:p>
        </p:txBody>
      </p:sp>
      <p:sp>
        <p:nvSpPr>
          <p:cNvPr id="37" name="Shape 31"/>
          <p:cNvSpPr/>
          <p:nvPr/>
        </p:nvSpPr>
        <p:spPr>
          <a:xfrm>
            <a:off x="4891337" y="3721960"/>
            <a:ext cx="452628" cy="452628"/>
          </a:xfrm>
          <a:prstGeom prst="roundRect">
            <a:avLst>
              <a:gd name="adj" fmla="val 12121"/>
            </a:avLst>
          </a:prstGeom>
          <a:solidFill>
            <a:srgbClr val="FCEBE7"/>
          </a:solidFill>
          <a:ln w="12700">
            <a:solidFill>
              <a:srgbClr val="FCEBE7"/>
            </a:solidFill>
            <a:prstDash val="solid"/>
          </a:ln>
        </p:spPr>
        <p:txBody>
          <a:bodyPr/>
          <a:lstStyle/>
          <a:p>
            <a:endParaRPr lang="en-US"/>
          </a:p>
        </p:txBody>
      </p:sp>
      <p:pic>
        <p:nvPicPr>
          <p:cNvPr id="38"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966774" y="3797397"/>
            <a:ext cx="301752" cy="301752"/>
          </a:xfrm>
          <a:prstGeom prst="rect">
            <a:avLst/>
          </a:prstGeom>
        </p:spPr>
      </p:pic>
      <p:sp>
        <p:nvSpPr>
          <p:cNvPr id="39" name="Text 32"/>
          <p:cNvSpPr/>
          <p:nvPr/>
        </p:nvSpPr>
        <p:spPr>
          <a:xfrm>
            <a:off x="5402404" y="3661937"/>
            <a:ext cx="1618488" cy="233172"/>
          </a:xfrm>
          <a:prstGeom prst="rect">
            <a:avLst/>
          </a:prstGeom>
          <a:noFill/>
          <a:ln/>
        </p:spPr>
        <p:txBody>
          <a:bodyPr wrap="square" lIns="0" tIns="0" rIns="0" bIns="0"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1073" b="1">
                <a:solidFill>
                  <a:srgbClr val="18314F"/>
                </a:solidFill>
                <a:latin typeface="Arial" pitchFamily="34" charset="0"/>
                <a:ea typeface="Arial" pitchFamily="34" charset="-122"/>
                <a:cs typeface="Arial" pitchFamily="34" charset="-120"/>
              </a:rPr>
              <a:t>STUDENTS + STAFF</a:t>
            </a:r>
            <a:endParaRPr lang="en-US" sz="1073"/>
          </a:p>
        </p:txBody>
      </p:sp>
      <p:sp>
        <p:nvSpPr>
          <p:cNvPr id="40" name="Text 33"/>
          <p:cNvSpPr/>
          <p:nvPr/>
        </p:nvSpPr>
        <p:spPr>
          <a:xfrm>
            <a:off x="5431712" y="3950912"/>
            <a:ext cx="1618488" cy="288036"/>
          </a:xfrm>
          <a:prstGeom prst="rect">
            <a:avLst/>
          </a:prstGeom>
          <a:noFill/>
          <a:ln/>
        </p:spPr>
        <p:txBody>
          <a:bodyPr wrap="square" lIns="0" tIns="0" rIns="0" bIns="0" rtlCol="0" anchor="t">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indent="0">
              <a:buNone/>
            </a:pPr>
            <a:r>
              <a:rPr lang="en-US" sz="810">
                <a:solidFill>
                  <a:srgbClr val="5E7187"/>
                </a:solidFill>
                <a:latin typeface="Arial" pitchFamily="34" charset="0"/>
                <a:ea typeface="Arial" pitchFamily="34" charset="-122"/>
                <a:cs typeface="Arial" pitchFamily="34" charset="-120"/>
              </a:rPr>
              <a:t>Co-create solutions and turn ideas into action.</a:t>
            </a:r>
            <a:endParaRPr lang="en-US" sz="810"/>
          </a:p>
        </p:txBody>
      </p:sp>
      <p:sp>
        <p:nvSpPr>
          <p:cNvPr id="41" name="Shape 34"/>
          <p:cNvSpPr/>
          <p:nvPr/>
        </p:nvSpPr>
        <p:spPr>
          <a:xfrm>
            <a:off x="4920644" y="4316262"/>
            <a:ext cx="2180844" cy="1"/>
          </a:xfrm>
          <a:prstGeom prst="line">
            <a:avLst/>
          </a:prstGeom>
          <a:noFill/>
          <a:ln w="44450">
            <a:solidFill>
              <a:srgbClr val="E87B62"/>
            </a:solidFill>
            <a:prstDash val="solid"/>
          </a:ln>
        </p:spPr>
        <p:txBody>
          <a:bodyPr/>
          <a:lstStyle/>
          <a:p>
            <a:endParaRPr lang="en-US"/>
          </a:p>
        </p:txBody>
      </p:sp>
      <p:sp>
        <p:nvSpPr>
          <p:cNvPr id="4" name="Title 3">
            <a:extLst>
              <a:ext uri="{FF2B5EF4-FFF2-40B4-BE49-F238E27FC236}">
                <a16:creationId xmlns:a16="http://schemas.microsoft.com/office/drawing/2014/main" id="{18B2B708-C157-E57C-0521-7034A253F65B}"/>
              </a:ext>
            </a:extLst>
          </p:cNvPr>
          <p:cNvSpPr>
            <a:spLocks noGrp="1"/>
          </p:cNvSpPr>
          <p:nvPr>
            <p:ph type="title"/>
          </p:nvPr>
        </p:nvSpPr>
        <p:spPr/>
        <p:txBody>
          <a:bodyPr>
            <a:normAutofit fontScale="90000"/>
          </a:bodyPr>
          <a:lstStyle/>
          <a:p>
            <a:r>
              <a:rPr lang="en-US" b="1">
                <a:latin typeface="Arial"/>
                <a:cs typeface="Arial"/>
              </a:rPr>
              <a:t>Student Voice at LUBS</a:t>
            </a:r>
            <a:endParaRPr lang="en-US" b="1"/>
          </a:p>
        </p:txBody>
      </p:sp>
      <p:sp>
        <p:nvSpPr>
          <p:cNvPr id="5" name="Picture Placeholder 4">
            <a:extLst>
              <a:ext uri="{FF2B5EF4-FFF2-40B4-BE49-F238E27FC236}">
                <a16:creationId xmlns:a16="http://schemas.microsoft.com/office/drawing/2014/main" id="{8DCCCCB7-074A-6848-3A16-21D892BD735B}"/>
              </a:ext>
            </a:extLst>
          </p:cNvPr>
          <p:cNvSpPr>
            <a:spLocks noGrp="1"/>
          </p:cNvSpPr>
          <p:nvPr>
            <p:ph type="pic" idx="1"/>
          </p:nvPr>
        </p:nvSpPr>
        <p:spPr>
          <a:xfrm>
            <a:off x="324469" y="1034636"/>
            <a:ext cx="8401604" cy="3333308"/>
          </a:xfrm>
        </p:spPr>
        <p:txBody>
          <a:bodyPr/>
          <a:lstStyle/>
          <a:p>
            <a:endParaRPr lang="en-US"/>
          </a:p>
        </p:txBody>
      </p:sp>
      <p:sp>
        <p:nvSpPr>
          <p:cNvPr id="6" name="Text Placeholder 5">
            <a:extLst>
              <a:ext uri="{FF2B5EF4-FFF2-40B4-BE49-F238E27FC236}">
                <a16:creationId xmlns:a16="http://schemas.microsoft.com/office/drawing/2014/main" id="{F5915F1D-5764-4902-19A6-D8868E7311D7}"/>
              </a:ext>
            </a:extLst>
          </p:cNvPr>
          <p:cNvSpPr>
            <a:spLocks noGrp="1"/>
          </p:cNvSpPr>
          <p:nvPr>
            <p:ph type="body" sz="quarter" idx="19"/>
          </p:nvPr>
        </p:nvSpPr>
        <p:spPr/>
        <p:txBody>
          <a:bodyPr/>
          <a:lstStyle/>
          <a:p>
            <a:endParaRPr lang="en-US"/>
          </a:p>
        </p:txBody>
      </p:sp>
      <p:sp>
        <p:nvSpPr>
          <p:cNvPr id="44" name="Slide Number Placeholder 0"/>
          <p:cNvSpPr>
            <a:spLocks noGrp="1"/>
          </p:cNvSpPr>
          <p:nvPr>
            <p:ph type="sldNum" sz="quarter" idx="4294967295"/>
          </p:nvPr>
        </p:nvSpPr>
        <p:spPr>
          <a:xfrm>
            <a:off x="8543925" y="4856163"/>
            <a:ext cx="600075" cy="223837"/>
          </a:xfrm>
          <a:prstGeom prst="rect">
            <a:avLst/>
          </a:prstGeom>
          <a:extLst>
            <a:ext uri="{C572A759-6A51-4108-AA02-DFA0A04FC94B}">
              <ma14:wrappingTextBoxFlag xmlns:ma14="http://schemas.microsoft.com/office/mac/drawingml/2011/main" xmlns="" val="0"/>
            </a:ext>
          </a:extLst>
        </p:spPr>
        <p:txBody>
          <a:bodyPr/>
          <a:lstStyle>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a:lstStyle>
          <a:p>
            <a:pPr algn="l"/>
            <a:fld id="{F7021451-1387-4CA6-816F-3879F97B5CBC}" type="slidenum">
              <a:rPr lang="en-US" b="0"/>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E0D8D246-B581-3C5F-A903-A465AC9DA163}"/>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48B8920C-1CFC-A39A-7943-B5A9DC183255}"/>
              </a:ext>
            </a:extLst>
          </p:cNvPr>
          <p:cNvSpPr>
            <a:spLocks noGrp="1"/>
          </p:cNvSpPr>
          <p:nvPr>
            <p:ph type="body" sz="quarter" idx="11"/>
          </p:nvPr>
        </p:nvSpPr>
        <p:spPr>
          <a:xfrm>
            <a:off x="251223" y="1188769"/>
            <a:ext cx="5511367" cy="3230891"/>
          </a:xfrm>
        </p:spPr>
        <p:txBody>
          <a:bodyPr vert="horz" lIns="68580" tIns="34290" rIns="68580" bIns="34290" rtlCol="0" anchor="t">
            <a:normAutofit fontScale="92500" lnSpcReduction="20000"/>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285750" indent="-285750">
              <a:spcBef>
                <a:spcPts val="0"/>
              </a:spcBef>
              <a:buChar char="•"/>
            </a:pPr>
            <a:r>
              <a:rPr lang="en-US" sz="1400" b="0" i="1">
                <a:latin typeface="Arial"/>
                <a:cs typeface="Arial"/>
              </a:rPr>
              <a:t>Attend class! </a:t>
            </a:r>
            <a:r>
              <a:rPr lang="en-US" sz="1400" b="0" i="1">
                <a:solidFill>
                  <a:srgbClr val="000000"/>
                </a:solidFill>
                <a:latin typeface="Arial"/>
                <a:cs typeface="Arial"/>
              </a:rPr>
              <a:t>Get to know your classmates </a:t>
            </a:r>
            <a:endParaRPr lang="en-US" sz="1400" b="0">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Ask for help when you need it – Lecturers and Personal Tutors are always happy to help – make the most of their office hours</a:t>
            </a:r>
            <a:r>
              <a:rPr lang="en-US" sz="1400" b="0" i="1">
                <a:solidFill>
                  <a:srgbClr val="FF0000"/>
                </a:solidFill>
                <a:latin typeface="Arial"/>
                <a:cs typeface="Arial"/>
              </a:rPr>
              <a:t> </a:t>
            </a:r>
            <a:endParaRPr lang="en-US">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Avoid cafés on the hour, when lectures start and finish </a:t>
            </a:r>
            <a:endParaRPr lang="en-US" sz="1400" b="0" i="1">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Join a LUBS Society </a:t>
            </a:r>
            <a:endParaRPr lang="en-US" sz="1400" b="0" i="1">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Look at the details of your modules and the assessment formats </a:t>
            </a:r>
            <a:endParaRPr lang="en-US" sz="1400" b="0" i="1">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If you are unsure about academic writing, see </a:t>
            </a:r>
            <a:r>
              <a:rPr lang="en-US" sz="1400" b="0" i="1">
                <a:latin typeface="Arial"/>
                <a:cs typeface="Arial"/>
                <a:hlinkClick r:id="rId3"/>
              </a:rPr>
              <a:t>skills@library</a:t>
            </a:r>
            <a:r>
              <a:rPr lang="en-US" sz="1400" b="0" i="1">
                <a:latin typeface="Arial"/>
                <a:cs typeface="Arial"/>
              </a:rPr>
              <a:t> to see what is expected </a:t>
            </a:r>
            <a:endParaRPr lang="en-US" sz="1400" b="0" i="1">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Plan your time over Semester 1 and 2 so you don't get stressed </a:t>
            </a:r>
            <a:endParaRPr lang="en-US" sz="1400" b="0" i="1">
              <a:solidFill>
                <a:srgbClr val="FF0000"/>
              </a:solidFill>
              <a:latin typeface="Arial"/>
              <a:cs typeface="Arial"/>
            </a:endParaRPr>
          </a:p>
          <a:p>
            <a:pPr marL="285750" indent="-285750">
              <a:spcBef>
                <a:spcPts val="0"/>
              </a:spcBef>
              <a:buChar char="•"/>
            </a:pPr>
            <a:endParaRPr lang="en-US" sz="1400" b="0" i="1">
              <a:latin typeface="Arial"/>
              <a:cs typeface="Arial"/>
            </a:endParaRPr>
          </a:p>
          <a:p>
            <a:pPr marL="285750" indent="-285750">
              <a:spcBef>
                <a:spcPts val="0"/>
              </a:spcBef>
              <a:buChar char="•"/>
            </a:pPr>
            <a:r>
              <a:rPr lang="en-US" sz="1400" b="0" i="1">
                <a:latin typeface="Arial"/>
                <a:cs typeface="Arial"/>
              </a:rPr>
              <a:t>Check your university emails </a:t>
            </a:r>
            <a:br>
              <a:rPr lang="en-US" sz="1400" b="0" i="1">
                <a:latin typeface="Arial"/>
                <a:cs typeface="Arial"/>
              </a:rPr>
            </a:br>
            <a:br>
              <a:rPr lang="en-US" sz="1400" b="0" i="1">
                <a:latin typeface="Arial"/>
                <a:cs typeface="Arial"/>
              </a:rPr>
            </a:br>
            <a:endParaRPr lang="en-GB">
              <a:latin typeface="Arial"/>
              <a:cs typeface="Arial"/>
            </a:endParaRPr>
          </a:p>
        </p:txBody>
      </p:sp>
      <p:sp>
        <p:nvSpPr>
          <p:cNvPr id="8" name="Title 7">
            <a:extLst>
              <a:ext uri="{FF2B5EF4-FFF2-40B4-BE49-F238E27FC236}">
                <a16:creationId xmlns:a16="http://schemas.microsoft.com/office/drawing/2014/main" id="{02A83B54-2A03-088B-A103-C46D0347CA4A}"/>
              </a:ext>
            </a:extLst>
          </p:cNvPr>
          <p:cNvSpPr>
            <a:spLocks noGrp="1"/>
          </p:cNvSpPr>
          <p:nvPr>
            <p:ph type="title"/>
          </p:nvPr>
        </p:nvSpPr>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latin typeface="Arial"/>
                <a:cs typeface="Arial"/>
              </a:rPr>
              <a:t>What do our students say?</a:t>
            </a:r>
            <a:br>
              <a:rPr lang="en-US" sz="3000">
                <a:latin typeface="Arial"/>
                <a:cs typeface="Arial"/>
              </a:rPr>
            </a:br>
            <a:endParaRPr lang="en-US" sz="3000">
              <a:cs typeface="Arial"/>
            </a:endParaRPr>
          </a:p>
        </p:txBody>
      </p:sp>
      <p:pic>
        <p:nvPicPr>
          <p:cNvPr id="3" name="Picture 2">
            <a:extLst>
              <a:ext uri="{FF2B5EF4-FFF2-40B4-BE49-F238E27FC236}">
                <a16:creationId xmlns:a16="http://schemas.microsoft.com/office/drawing/2014/main" id="{2D84FA2D-4D3C-00F3-6292-BAC331FB31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87167" y="170707"/>
            <a:ext cx="1977984" cy="1313709"/>
          </a:xfrm>
          <a:prstGeom prst="rect">
            <a:avLst/>
          </a:prstGeom>
        </p:spPr>
      </p:pic>
      <p:pic>
        <p:nvPicPr>
          <p:cNvPr id="4" name="Picture 3">
            <a:extLst>
              <a:ext uri="{FF2B5EF4-FFF2-40B4-BE49-F238E27FC236}">
                <a16:creationId xmlns:a16="http://schemas.microsoft.com/office/drawing/2014/main" id="{8962C076-E038-98F6-5563-A4311CC97F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57726" y="3656610"/>
            <a:ext cx="1740479" cy="1113313"/>
          </a:xfrm>
          <a:prstGeom prst="rect">
            <a:avLst/>
          </a:prstGeom>
        </p:spPr>
      </p:pic>
      <p:pic>
        <p:nvPicPr>
          <p:cNvPr id="5" name="Picture 4">
            <a:extLst>
              <a:ext uri="{FF2B5EF4-FFF2-40B4-BE49-F238E27FC236}">
                <a16:creationId xmlns:a16="http://schemas.microsoft.com/office/drawing/2014/main" id="{75E2ADF3-2D36-1FE1-0368-235870B56BB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956836" y="1746662"/>
            <a:ext cx="2452998" cy="1647702"/>
          </a:xfrm>
          <a:prstGeom prst="rect">
            <a:avLst/>
          </a:prstGeom>
        </p:spPr>
      </p:pic>
      <p:pic>
        <p:nvPicPr>
          <p:cNvPr id="6" name="Picture 5">
            <a:extLst>
              <a:ext uri="{FF2B5EF4-FFF2-40B4-BE49-F238E27FC236}">
                <a16:creationId xmlns:a16="http://schemas.microsoft.com/office/drawing/2014/main" id="{399B28E5-F1F5-F45F-643A-41C42248772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297758" y="3659083"/>
            <a:ext cx="1666257" cy="1113313"/>
          </a:xfrm>
          <a:prstGeom prst="rect">
            <a:avLst/>
          </a:prstGeom>
        </p:spPr>
      </p:pic>
    </p:spTree>
    <p:extLst>
      <p:ext uri="{BB962C8B-B14F-4D97-AF65-F5344CB8AC3E}">
        <p14:creationId xmlns:p14="http://schemas.microsoft.com/office/powerpoint/2010/main" val="34005373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6EEE5"/>
        </a:solidFill>
        <a:effectLst/>
      </p:bgPr>
    </p:bg>
    <p:spTree>
      <p:nvGrpSpPr>
        <p:cNvPr id="1" name="">
          <a:extLst>
            <a:ext uri="{FF2B5EF4-FFF2-40B4-BE49-F238E27FC236}">
              <a16:creationId xmlns:a16="http://schemas.microsoft.com/office/drawing/2014/main" id="{685BA634-2A41-BF43-06AD-78258B9836F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45F2CCCD-8723-FAB3-B726-618B8B3B5924}"/>
              </a:ext>
            </a:extLst>
          </p:cNvPr>
          <p:cNvSpPr>
            <a:spLocks noGrp="1"/>
          </p:cNvSpPr>
          <p:nvPr>
            <p:ph type="body" sz="quarter" idx="11"/>
          </p:nvPr>
        </p:nvSpPr>
        <p:spPr>
          <a:xfrm>
            <a:off x="251223" y="1188769"/>
            <a:ext cx="8495042" cy="3230891"/>
          </a:xfrm>
        </p:spPr>
        <p:txBody>
          <a:bodyPr vert="horz" lIns="68580" tIns="34290" rIns="68580" bIns="34290" rtlCol="0" anchor="t">
            <a:norm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a:spcBef>
                <a:spcPts val="0"/>
              </a:spcBef>
            </a:pPr>
            <a:r>
              <a:rPr lang="en-GB">
                <a:latin typeface="Arial"/>
                <a:cs typeface="Arial"/>
              </a:rPr>
              <a:t>Your</a:t>
            </a:r>
            <a:r>
              <a:rPr lang="en-GB">
                <a:cs typeface="Arial"/>
              </a:rPr>
              <a:t> opportunity to ask anything in the chat box.</a:t>
            </a:r>
            <a:endParaRPr lang="en-US">
              <a:cs typeface="Arial"/>
            </a:endParaRPr>
          </a:p>
          <a:p>
            <a:pPr>
              <a:spcBef>
                <a:spcPts val="0"/>
              </a:spcBef>
            </a:pPr>
            <a:r>
              <a:rPr lang="en-GB">
                <a:cs typeface="Arial"/>
              </a:rPr>
              <a:t>  </a:t>
            </a:r>
            <a:endParaRPr lang="en-US">
              <a:cs typeface="Arial"/>
            </a:endParaRPr>
          </a:p>
          <a:p>
            <a:pPr>
              <a:spcBef>
                <a:spcPts val="0"/>
              </a:spcBef>
            </a:pPr>
            <a:r>
              <a:rPr lang="en-GB">
                <a:cs typeface="Arial"/>
              </a:rPr>
              <a:t>If we are not able to respond now, we will be sure to follow up and email you a response.</a:t>
            </a:r>
            <a:endParaRPr lang="en-US">
              <a:cs typeface="Arial"/>
            </a:endParaRPr>
          </a:p>
        </p:txBody>
      </p:sp>
      <p:sp>
        <p:nvSpPr>
          <p:cNvPr id="8" name="Title 7">
            <a:extLst>
              <a:ext uri="{FF2B5EF4-FFF2-40B4-BE49-F238E27FC236}">
                <a16:creationId xmlns:a16="http://schemas.microsoft.com/office/drawing/2014/main" id="{276EB9B5-F897-220D-D693-FA230D4C96AD}"/>
              </a:ext>
            </a:extLst>
          </p:cNvPr>
          <p:cNvSpPr>
            <a:spLocks noGrp="1"/>
          </p:cNvSpPr>
          <p:nvPr>
            <p:ph type="title"/>
          </p:nvPr>
        </p:nvSpPr>
        <p:spPr/>
        <p:txBody>
          <a:bodyPr>
            <a:no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r>
              <a:rPr lang="en-US" sz="3000">
                <a:latin typeface="Arial"/>
                <a:cs typeface="Arial"/>
              </a:rPr>
              <a:t>Questions &amp; Answers</a:t>
            </a:r>
            <a:endParaRPr lang="en-US" sz="3000"/>
          </a:p>
        </p:txBody>
      </p:sp>
      <p:pic>
        <p:nvPicPr>
          <p:cNvPr id="3" name="Picture 2">
            <a:extLst>
              <a:ext uri="{FF2B5EF4-FFF2-40B4-BE49-F238E27FC236}">
                <a16:creationId xmlns:a16="http://schemas.microsoft.com/office/drawing/2014/main" id="{FE9D7FDD-E00D-AB14-A298-32079BA37169}"/>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1699656" y="2167692"/>
            <a:ext cx="5432962" cy="2463240"/>
          </a:xfrm>
          <a:prstGeom prst="rect">
            <a:avLst/>
          </a:prstGeom>
        </p:spPr>
      </p:pic>
    </p:spTree>
    <p:extLst>
      <p:ext uri="{BB962C8B-B14F-4D97-AF65-F5344CB8AC3E}">
        <p14:creationId xmlns:p14="http://schemas.microsoft.com/office/powerpoint/2010/main" val="2025393736"/>
      </p:ext>
    </p:extLst>
  </p:cSld>
  <p:clrMapOvr>
    <a:masterClrMapping/>
  </p:clrMapOvr>
</p:sld>
</file>

<file path=ppt/theme/theme1.xml><?xml version="1.0" encoding="utf-8"?>
<a:theme xmlns:a="http://schemas.openxmlformats.org/drawingml/2006/main" name="LUBS Masters Theme">
  <a:themeElements>
    <a:clrScheme name="LUBS Smaller Colours">
      <a:dk1>
        <a:srgbClr val="000000"/>
      </a:dk1>
      <a:lt1>
        <a:srgbClr val="FFFFFF"/>
      </a:lt1>
      <a:dk2>
        <a:srgbClr val="005C88"/>
      </a:dk2>
      <a:lt2>
        <a:srgbClr val="FFFFFF"/>
      </a:lt2>
      <a:accent1>
        <a:srgbClr val="F39100"/>
      </a:accent1>
      <a:accent2>
        <a:srgbClr val="7AB51D"/>
      </a:accent2>
      <a:accent3>
        <a:srgbClr val="E41270"/>
      </a:accent3>
      <a:accent4>
        <a:srgbClr val="8E0E46"/>
      </a:accent4>
      <a:accent5>
        <a:srgbClr val="93117E"/>
      </a:accent5>
      <a:accent6>
        <a:srgbClr val="0095D8"/>
      </a:accent6>
      <a:hlink>
        <a:srgbClr val="005C88"/>
      </a:hlink>
      <a:folHlink>
        <a:srgbClr val="0095D8"/>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LUBS Masters Theme" id="{0AA12330-A48B-47FD-A201-DA905D449A38}" vid="{691D8A92-9494-4EEE-AE3C-632BB9FD31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defPPr>
      </a:lstStyle>
    </a:txDef>
  </a:objectDefaults>
  <a:extraClrSchemeLst/>
</a:theme>
</file>

<file path=ppt/theme/theme3.xml><?xml version="1.0" encoding="utf-8"?>
<a:theme xmlns:a="http://schemas.openxmlformats.org/drawingml/2006/main" name="Office Theme">
  <a:themeElements>
    <a:clrScheme name="Custom 260">
      <a:dk1>
        <a:srgbClr val="212121"/>
      </a:dk1>
      <a:lt1>
        <a:srgbClr val="FFFFFF"/>
      </a:lt1>
      <a:dk2>
        <a:srgbClr val="FF4E36"/>
      </a:dk2>
      <a:lt2>
        <a:srgbClr val="F6EEE5"/>
      </a:lt2>
      <a:accent1>
        <a:srgbClr val="FF4E36"/>
      </a:accent1>
      <a:accent2>
        <a:srgbClr val="910000"/>
      </a:accent2>
      <a:accent3>
        <a:srgbClr val="032C45"/>
      </a:accent3>
      <a:accent4>
        <a:srgbClr val="4D14D5"/>
      </a:accent4>
      <a:accent5>
        <a:srgbClr val="F6EEE5"/>
      </a:accent5>
      <a:accent6>
        <a:srgbClr val="DEDEDE"/>
      </a:accent6>
      <a:hlink>
        <a:srgbClr val="FF4E36"/>
      </a:hlink>
      <a:folHlink>
        <a:srgbClr val="910000"/>
      </a:folHlink>
    </a:clrScheme>
    <a:fontScheme name="Custom 112">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UBS Presentation Template (16_9) v01" id="{F8E952B4-F384-4059-B5EA-14BEDEB34AE8}" vid="{F47DBFDA-CD0B-456D-AF78-37D3F52FF31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9224A9C13641F42B7F997809F92AE20" ma:contentTypeVersion="4" ma:contentTypeDescription="Create a new document." ma:contentTypeScope="" ma:versionID="c32db7ef9c79694a6c21ec91b2dab8da">
  <xsd:schema xmlns:xsd="http://www.w3.org/2001/XMLSchema" xmlns:xs="http://www.w3.org/2001/XMLSchema" xmlns:p="http://schemas.microsoft.com/office/2006/metadata/properties" xmlns:ns2="b5dab85a-d428-46db-bd62-9f0e22485b2f" targetNamespace="http://schemas.microsoft.com/office/2006/metadata/properties" ma:root="true" ma:fieldsID="7923a0ad8034d19d8f1e237b7be47f60" ns2:_="">
    <xsd:import namespace="b5dab85a-d428-46db-bd62-9f0e22485b2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dab85a-d428-46db-bd62-9f0e22485b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3291CAE-D3CF-4600-B7C9-6AB566B27C04}">
  <ds:schemaRefs>
    <ds:schemaRef ds:uri="b5dab85a-d428-46db-bd62-9f0e22485b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D0EF0384-0CD4-4A6C-9DED-86C5FB14C64A}">
  <ds:schemaRefs>
    <ds:schemaRef ds:uri="http://purl.org/dc/dcmitype/"/>
    <ds:schemaRef ds:uri="http://schemas.microsoft.com/office/infopath/2007/PartnerControls"/>
    <ds:schemaRef ds:uri="b5dab85a-d428-46db-bd62-9f0e22485b2f"/>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4DC5524-40AA-4143-9587-C5813162E5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LUBS Masters Theme</Template>
  <TotalTime>4</TotalTime>
  <Words>2967</Words>
  <Application>Microsoft Office PowerPoint</Application>
  <PresentationFormat>On-screen Show (16:9)</PresentationFormat>
  <Paragraphs>567</Paragraphs>
  <Slides>33</Slides>
  <Notes>28</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33</vt:i4>
      </vt:variant>
    </vt:vector>
  </HeadingPairs>
  <TitlesOfParts>
    <vt:vector size="47" baseType="lpstr">
      <vt:lpstr>Apercu Pro 1 Medium Italics</vt:lpstr>
      <vt:lpstr>Apercu Pro 2 Heavy</vt:lpstr>
      <vt:lpstr>Apercu Pro 3 Light Italics</vt:lpstr>
      <vt:lpstr>Apercu Pro 3 Medium</vt:lpstr>
      <vt:lpstr>Arial</vt:lpstr>
      <vt:lpstr>Arial,Sans-Serif</vt:lpstr>
      <vt:lpstr>Calibri</vt:lpstr>
      <vt:lpstr>Cubano</vt:lpstr>
      <vt:lpstr>Georgia</vt:lpstr>
      <vt:lpstr>Times New Roman</vt:lpstr>
      <vt:lpstr>LUBS Masters Theme</vt:lpstr>
      <vt:lpstr>Office Theme</vt:lpstr>
      <vt:lpstr>Office Theme</vt:lpstr>
      <vt:lpstr>Office Theme</vt:lpstr>
      <vt:lpstr>PowerPoint Presentation</vt:lpstr>
      <vt:lpstr>Introductions</vt:lpstr>
      <vt:lpstr>PowerPoint Presentation</vt:lpstr>
      <vt:lpstr>Today</vt:lpstr>
      <vt:lpstr>Leeds University Business School (LUBS)</vt:lpstr>
      <vt:lpstr>Spaces to Learn</vt:lpstr>
      <vt:lpstr> People, Skills and Your Future </vt:lpstr>
      <vt:lpstr>Inside and Outside of the Classroom</vt:lpstr>
      <vt:lpstr>LUBS Careers and Opportunities Hub</vt:lpstr>
      <vt:lpstr>MyCareer </vt:lpstr>
      <vt:lpstr>Hub Guest Series </vt:lpstr>
      <vt:lpstr>Example - HUB Events Schedule – shared fortnightly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LUBS Alumni Team What can you do now whilst you’re at Leeds?</vt:lpstr>
      <vt:lpstr>Student Information Service</vt:lpstr>
      <vt:lpstr>LUBS Student Education &amp; Experience – who are we?</vt:lpstr>
      <vt:lpstr>Student Representatives</vt:lpstr>
      <vt:lpstr>Become a Course Representative</vt:lpstr>
      <vt:lpstr>Student Voice at LUBS</vt:lpstr>
      <vt:lpstr>What do our students say? </vt:lpstr>
      <vt:lpstr>Questions &amp; 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Wilson</dc:creator>
  <cp:lastModifiedBy>Mark Hackney</cp:lastModifiedBy>
  <cp:revision>667</cp:revision>
  <dcterms:created xsi:type="dcterms:W3CDTF">2017-11-14T11:10:02Z</dcterms:created>
  <dcterms:modified xsi:type="dcterms:W3CDTF">2026-09-29T11:13:02Z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0x010100D9224A9C13641F42B7F997809F92AE20</vt:lpwstr>
  </property>
</Properties>
</file>